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7" r:id="rId1"/>
    <p:sldMasterId id="2147483731" r:id="rId2"/>
  </p:sldMasterIdLst>
  <p:sldIdLst>
    <p:sldId id="292" r:id="rId3"/>
    <p:sldId id="293" r:id="rId4"/>
    <p:sldId id="271" r:id="rId5"/>
    <p:sldId id="294" r:id="rId6"/>
    <p:sldId id="273" r:id="rId7"/>
    <p:sldId id="275" r:id="rId8"/>
    <p:sldId id="268" r:id="rId9"/>
    <p:sldId id="295" r:id="rId10"/>
    <p:sldId id="296" r:id="rId11"/>
    <p:sldId id="300" r:id="rId12"/>
    <p:sldId id="297" r:id="rId13"/>
    <p:sldId id="298" r:id="rId14"/>
    <p:sldId id="299" r:id="rId15"/>
    <p:sldId id="302" r:id="rId16"/>
    <p:sldId id="303" r:id="rId17"/>
    <p:sldId id="304" r:id="rId18"/>
    <p:sldId id="321" r:id="rId19"/>
    <p:sldId id="322" r:id="rId20"/>
    <p:sldId id="328" r:id="rId21"/>
    <p:sldId id="326" r:id="rId22"/>
    <p:sldId id="305" r:id="rId23"/>
    <p:sldId id="306" r:id="rId24"/>
    <p:sldId id="307" r:id="rId25"/>
    <p:sldId id="309" r:id="rId26"/>
    <p:sldId id="310" r:id="rId27"/>
    <p:sldId id="311" r:id="rId28"/>
    <p:sldId id="312" r:id="rId29"/>
    <p:sldId id="313" r:id="rId30"/>
    <p:sldId id="315" r:id="rId31"/>
    <p:sldId id="314" r:id="rId32"/>
    <p:sldId id="317" r:id="rId33"/>
    <p:sldId id="318" r:id="rId34"/>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50106"/>
    <a:srgbClr val="66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showGuides="1">
      <p:cViewPr varScale="1">
        <p:scale>
          <a:sx n="44" d="100"/>
          <a:sy n="44" d="100"/>
        </p:scale>
        <p:origin x="-1128" y="-8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68610" name="Line 2"/>
          <p:cNvSpPr>
            <a:spLocks noChangeShapeType="1"/>
          </p:cNvSpPr>
          <p:nvPr/>
        </p:nvSpPr>
        <p:spPr bwMode="auto">
          <a:xfrm>
            <a:off x="7315200" y="1066800"/>
            <a:ext cx="0" cy="4495800"/>
          </a:xfrm>
          <a:prstGeom prst="line">
            <a:avLst/>
          </a:prstGeom>
          <a:noFill/>
          <a:ln w="9525">
            <a:solidFill>
              <a:schemeClr val="tx1"/>
            </a:solidFill>
            <a:round/>
            <a:headEnd/>
            <a:tailEnd/>
          </a:ln>
          <a:effectLst/>
        </p:spPr>
        <p:txBody>
          <a:bodyPr/>
          <a:lstStyle/>
          <a:p>
            <a:endParaRPr lang="en-US"/>
          </a:p>
        </p:txBody>
      </p:sp>
      <p:sp>
        <p:nvSpPr>
          <p:cNvPr id="68611" name="Rectangle 3"/>
          <p:cNvSpPr>
            <a:spLocks noGrp="1" noChangeArrowheads="1"/>
          </p:cNvSpPr>
          <p:nvPr>
            <p:ph type="ctrTitle"/>
          </p:nvPr>
        </p:nvSpPr>
        <p:spPr>
          <a:xfrm>
            <a:off x="315913" y="466725"/>
            <a:ext cx="6781800" cy="2133600"/>
          </a:xfrm>
        </p:spPr>
        <p:txBody>
          <a:bodyPr/>
          <a:lstStyle>
            <a:lvl1pPr algn="r">
              <a:defRPr sz="4800"/>
            </a:lvl1pPr>
          </a:lstStyle>
          <a:p>
            <a:r>
              <a:rPr lang="en-US" altLang="en-US"/>
              <a:t>Click to edit Master title style</a:t>
            </a:r>
          </a:p>
        </p:txBody>
      </p:sp>
      <p:sp>
        <p:nvSpPr>
          <p:cNvPr id="68612" name="Rectangle 4"/>
          <p:cNvSpPr>
            <a:spLocks noGrp="1" noChangeArrowheads="1"/>
          </p:cNvSpPr>
          <p:nvPr>
            <p:ph type="subTitle" idx="1"/>
          </p:nvPr>
        </p:nvSpPr>
        <p:spPr>
          <a:xfrm>
            <a:off x="849313" y="3049588"/>
            <a:ext cx="6248400" cy="2362200"/>
          </a:xfrm>
        </p:spPr>
        <p:txBody>
          <a:bodyPr/>
          <a:lstStyle>
            <a:lvl1pPr marL="0" indent="0" algn="r">
              <a:buFont typeface="Wingdings" pitchFamily="2" charset="2"/>
              <a:buNone/>
              <a:defRPr sz="3200"/>
            </a:lvl1pPr>
          </a:lstStyle>
          <a:p>
            <a:r>
              <a:rPr lang="en-US" altLang="en-US"/>
              <a:t>Click to edit Master subtitle style</a:t>
            </a:r>
          </a:p>
        </p:txBody>
      </p:sp>
      <p:sp>
        <p:nvSpPr>
          <p:cNvPr id="68613" name="Rectangle 5"/>
          <p:cNvSpPr>
            <a:spLocks noGrp="1" noChangeArrowheads="1"/>
          </p:cNvSpPr>
          <p:nvPr>
            <p:ph type="dt" sz="half" idx="2"/>
          </p:nvPr>
        </p:nvSpPr>
        <p:spPr/>
        <p:txBody>
          <a:bodyPr/>
          <a:lstStyle>
            <a:lvl1pPr>
              <a:defRPr/>
            </a:lvl1pPr>
          </a:lstStyle>
          <a:p>
            <a:fld id="{FC95A8C1-0DBC-438D-AC69-0A8C7C8B3339}" type="datetimeFigureOut">
              <a:rPr lang="en-US"/>
              <a:pPr/>
              <a:t>10/16/2013</a:t>
            </a:fld>
            <a:endParaRPr lang="en-US" altLang="en-US"/>
          </a:p>
        </p:txBody>
      </p:sp>
      <p:sp>
        <p:nvSpPr>
          <p:cNvPr id="68614" name="Rectangle 6"/>
          <p:cNvSpPr>
            <a:spLocks noGrp="1" noChangeArrowheads="1"/>
          </p:cNvSpPr>
          <p:nvPr>
            <p:ph type="ftr" sz="quarter" idx="3"/>
          </p:nvPr>
        </p:nvSpPr>
        <p:spPr/>
        <p:txBody>
          <a:bodyPr/>
          <a:lstStyle>
            <a:lvl1pPr>
              <a:defRPr/>
            </a:lvl1pPr>
          </a:lstStyle>
          <a:p>
            <a:endParaRPr lang="en-US" altLang="en-US"/>
          </a:p>
        </p:txBody>
      </p:sp>
      <p:sp>
        <p:nvSpPr>
          <p:cNvPr id="68615" name="Rectangle 7"/>
          <p:cNvSpPr>
            <a:spLocks noGrp="1" noChangeArrowheads="1"/>
          </p:cNvSpPr>
          <p:nvPr>
            <p:ph type="sldNum" sz="quarter" idx="4"/>
          </p:nvPr>
        </p:nvSpPr>
        <p:spPr/>
        <p:txBody>
          <a:bodyPr/>
          <a:lstStyle>
            <a:lvl1pPr>
              <a:defRPr/>
            </a:lvl1pPr>
          </a:lstStyle>
          <a:p>
            <a:fld id="{960D3EA4-87DD-4063-B9A0-2A81889E3C02}" type="slidenum">
              <a:rPr lang="en-US" altLang="en-US"/>
              <a:pPr/>
              <a:t>‹#›</a:t>
            </a:fld>
            <a:endParaRPr lang="en-US" altLang="en-US"/>
          </a:p>
        </p:txBody>
      </p:sp>
      <p:grpSp>
        <p:nvGrpSpPr>
          <p:cNvPr id="68616" name="Group 8"/>
          <p:cNvGrpSpPr>
            <a:grpSpLocks/>
          </p:cNvGrpSpPr>
          <p:nvPr/>
        </p:nvGrpSpPr>
        <p:grpSpPr bwMode="auto">
          <a:xfrm>
            <a:off x="7493000" y="2992438"/>
            <a:ext cx="1338263" cy="2189162"/>
            <a:chOff x="4704" y="1885"/>
            <a:chExt cx="843" cy="1379"/>
          </a:xfrm>
        </p:grpSpPr>
        <p:sp>
          <p:nvSpPr>
            <p:cNvPr id="68617" name="Oval 9"/>
            <p:cNvSpPr>
              <a:spLocks noChangeArrowheads="1"/>
            </p:cNvSpPr>
            <p:nvPr/>
          </p:nvSpPr>
          <p:spPr bwMode="auto">
            <a:xfrm>
              <a:off x="4704" y="1885"/>
              <a:ext cx="127" cy="127"/>
            </a:xfrm>
            <a:prstGeom prst="ellipse">
              <a:avLst/>
            </a:prstGeom>
            <a:solidFill>
              <a:schemeClr val="tx2"/>
            </a:solidFill>
            <a:ln w="9525">
              <a:noFill/>
              <a:round/>
              <a:headEnd/>
              <a:tailEnd/>
            </a:ln>
            <a:effectLst/>
          </p:spPr>
          <p:txBody>
            <a:bodyPr wrap="none" anchor="ctr"/>
            <a:lstStyle/>
            <a:p>
              <a:endParaRPr lang="en-US"/>
            </a:p>
          </p:txBody>
        </p:sp>
        <p:sp>
          <p:nvSpPr>
            <p:cNvPr id="68618" name="Oval 10"/>
            <p:cNvSpPr>
              <a:spLocks noChangeArrowheads="1"/>
            </p:cNvSpPr>
            <p:nvPr/>
          </p:nvSpPr>
          <p:spPr bwMode="auto">
            <a:xfrm>
              <a:off x="4883" y="1885"/>
              <a:ext cx="127" cy="127"/>
            </a:xfrm>
            <a:prstGeom prst="ellipse">
              <a:avLst/>
            </a:prstGeom>
            <a:solidFill>
              <a:schemeClr val="tx2"/>
            </a:solidFill>
            <a:ln w="9525">
              <a:noFill/>
              <a:round/>
              <a:headEnd/>
              <a:tailEnd/>
            </a:ln>
            <a:effectLst/>
          </p:spPr>
          <p:txBody>
            <a:bodyPr wrap="none" anchor="ctr"/>
            <a:lstStyle/>
            <a:p>
              <a:endParaRPr lang="en-US"/>
            </a:p>
          </p:txBody>
        </p:sp>
        <p:sp>
          <p:nvSpPr>
            <p:cNvPr id="68619" name="Oval 11"/>
            <p:cNvSpPr>
              <a:spLocks noChangeArrowheads="1"/>
            </p:cNvSpPr>
            <p:nvPr/>
          </p:nvSpPr>
          <p:spPr bwMode="auto">
            <a:xfrm>
              <a:off x="5062" y="1885"/>
              <a:ext cx="127" cy="127"/>
            </a:xfrm>
            <a:prstGeom prst="ellipse">
              <a:avLst/>
            </a:prstGeom>
            <a:solidFill>
              <a:schemeClr val="tx2"/>
            </a:solidFill>
            <a:ln w="9525">
              <a:noFill/>
              <a:round/>
              <a:headEnd/>
              <a:tailEnd/>
            </a:ln>
            <a:effectLst/>
          </p:spPr>
          <p:txBody>
            <a:bodyPr wrap="none" anchor="ctr"/>
            <a:lstStyle/>
            <a:p>
              <a:endParaRPr lang="en-US"/>
            </a:p>
          </p:txBody>
        </p:sp>
        <p:sp>
          <p:nvSpPr>
            <p:cNvPr id="68620" name="Oval 12"/>
            <p:cNvSpPr>
              <a:spLocks noChangeArrowheads="1"/>
            </p:cNvSpPr>
            <p:nvPr/>
          </p:nvSpPr>
          <p:spPr bwMode="auto">
            <a:xfrm>
              <a:off x="4704" y="2064"/>
              <a:ext cx="127" cy="127"/>
            </a:xfrm>
            <a:prstGeom prst="ellipse">
              <a:avLst/>
            </a:prstGeom>
            <a:solidFill>
              <a:schemeClr val="tx2"/>
            </a:solidFill>
            <a:ln w="9525">
              <a:noFill/>
              <a:round/>
              <a:headEnd/>
              <a:tailEnd/>
            </a:ln>
            <a:effectLst/>
          </p:spPr>
          <p:txBody>
            <a:bodyPr wrap="none" anchor="ctr"/>
            <a:lstStyle/>
            <a:p>
              <a:endParaRPr lang="en-US"/>
            </a:p>
          </p:txBody>
        </p:sp>
        <p:sp>
          <p:nvSpPr>
            <p:cNvPr id="68621" name="Oval 13"/>
            <p:cNvSpPr>
              <a:spLocks noChangeArrowheads="1"/>
            </p:cNvSpPr>
            <p:nvPr/>
          </p:nvSpPr>
          <p:spPr bwMode="auto">
            <a:xfrm>
              <a:off x="4883" y="2064"/>
              <a:ext cx="127" cy="127"/>
            </a:xfrm>
            <a:prstGeom prst="ellipse">
              <a:avLst/>
            </a:prstGeom>
            <a:solidFill>
              <a:schemeClr val="tx2"/>
            </a:solidFill>
            <a:ln w="9525">
              <a:noFill/>
              <a:round/>
              <a:headEnd/>
              <a:tailEnd/>
            </a:ln>
            <a:effectLst/>
          </p:spPr>
          <p:txBody>
            <a:bodyPr wrap="none" anchor="ctr"/>
            <a:lstStyle/>
            <a:p>
              <a:endParaRPr lang="en-US"/>
            </a:p>
          </p:txBody>
        </p:sp>
        <p:sp>
          <p:nvSpPr>
            <p:cNvPr id="68622" name="Oval 14"/>
            <p:cNvSpPr>
              <a:spLocks noChangeArrowheads="1"/>
            </p:cNvSpPr>
            <p:nvPr/>
          </p:nvSpPr>
          <p:spPr bwMode="auto">
            <a:xfrm>
              <a:off x="5062" y="2064"/>
              <a:ext cx="127" cy="127"/>
            </a:xfrm>
            <a:prstGeom prst="ellipse">
              <a:avLst/>
            </a:prstGeom>
            <a:solidFill>
              <a:schemeClr val="tx2"/>
            </a:solidFill>
            <a:ln w="9525">
              <a:noFill/>
              <a:round/>
              <a:headEnd/>
              <a:tailEnd/>
            </a:ln>
            <a:effectLst/>
          </p:spPr>
          <p:txBody>
            <a:bodyPr wrap="none" anchor="ctr"/>
            <a:lstStyle/>
            <a:p>
              <a:endParaRPr lang="en-US"/>
            </a:p>
          </p:txBody>
        </p:sp>
        <p:sp>
          <p:nvSpPr>
            <p:cNvPr id="68623" name="Oval 15"/>
            <p:cNvSpPr>
              <a:spLocks noChangeArrowheads="1"/>
            </p:cNvSpPr>
            <p:nvPr/>
          </p:nvSpPr>
          <p:spPr bwMode="auto">
            <a:xfrm>
              <a:off x="5241" y="2064"/>
              <a:ext cx="127" cy="127"/>
            </a:xfrm>
            <a:prstGeom prst="ellipse">
              <a:avLst/>
            </a:prstGeom>
            <a:solidFill>
              <a:schemeClr val="accent2"/>
            </a:solidFill>
            <a:ln w="9525">
              <a:noFill/>
              <a:round/>
              <a:headEnd/>
              <a:tailEnd/>
            </a:ln>
            <a:effectLst/>
          </p:spPr>
          <p:txBody>
            <a:bodyPr wrap="none" anchor="ctr"/>
            <a:lstStyle/>
            <a:p>
              <a:endParaRPr lang="en-US"/>
            </a:p>
          </p:txBody>
        </p:sp>
        <p:sp>
          <p:nvSpPr>
            <p:cNvPr id="68624" name="Oval 16"/>
            <p:cNvSpPr>
              <a:spLocks noChangeArrowheads="1"/>
            </p:cNvSpPr>
            <p:nvPr/>
          </p:nvSpPr>
          <p:spPr bwMode="auto">
            <a:xfrm>
              <a:off x="4704" y="2243"/>
              <a:ext cx="127" cy="127"/>
            </a:xfrm>
            <a:prstGeom prst="ellipse">
              <a:avLst/>
            </a:prstGeom>
            <a:solidFill>
              <a:schemeClr val="tx2"/>
            </a:solidFill>
            <a:ln w="9525">
              <a:noFill/>
              <a:round/>
              <a:headEnd/>
              <a:tailEnd/>
            </a:ln>
            <a:effectLst/>
          </p:spPr>
          <p:txBody>
            <a:bodyPr wrap="none" anchor="ctr"/>
            <a:lstStyle/>
            <a:p>
              <a:endParaRPr lang="en-US"/>
            </a:p>
          </p:txBody>
        </p:sp>
        <p:sp>
          <p:nvSpPr>
            <p:cNvPr id="68625" name="Oval 17"/>
            <p:cNvSpPr>
              <a:spLocks noChangeArrowheads="1"/>
            </p:cNvSpPr>
            <p:nvPr/>
          </p:nvSpPr>
          <p:spPr bwMode="auto">
            <a:xfrm>
              <a:off x="4883" y="2243"/>
              <a:ext cx="127" cy="127"/>
            </a:xfrm>
            <a:prstGeom prst="ellipse">
              <a:avLst/>
            </a:prstGeom>
            <a:solidFill>
              <a:schemeClr val="tx2"/>
            </a:solidFill>
            <a:ln w="9525">
              <a:noFill/>
              <a:round/>
              <a:headEnd/>
              <a:tailEnd/>
            </a:ln>
            <a:effectLst/>
          </p:spPr>
          <p:txBody>
            <a:bodyPr wrap="none" anchor="ctr"/>
            <a:lstStyle/>
            <a:p>
              <a:endParaRPr lang="en-US"/>
            </a:p>
          </p:txBody>
        </p:sp>
        <p:sp>
          <p:nvSpPr>
            <p:cNvPr id="68626" name="Oval 18"/>
            <p:cNvSpPr>
              <a:spLocks noChangeArrowheads="1"/>
            </p:cNvSpPr>
            <p:nvPr/>
          </p:nvSpPr>
          <p:spPr bwMode="auto">
            <a:xfrm>
              <a:off x="5062" y="2243"/>
              <a:ext cx="127" cy="127"/>
            </a:xfrm>
            <a:prstGeom prst="ellipse">
              <a:avLst/>
            </a:prstGeom>
            <a:solidFill>
              <a:schemeClr val="accent2"/>
            </a:solidFill>
            <a:ln w="9525">
              <a:noFill/>
              <a:round/>
              <a:headEnd/>
              <a:tailEnd/>
            </a:ln>
            <a:effectLst/>
          </p:spPr>
          <p:txBody>
            <a:bodyPr wrap="none" anchor="ctr"/>
            <a:lstStyle/>
            <a:p>
              <a:endParaRPr lang="en-US"/>
            </a:p>
          </p:txBody>
        </p:sp>
        <p:sp>
          <p:nvSpPr>
            <p:cNvPr id="68627" name="Oval 19"/>
            <p:cNvSpPr>
              <a:spLocks noChangeArrowheads="1"/>
            </p:cNvSpPr>
            <p:nvPr/>
          </p:nvSpPr>
          <p:spPr bwMode="auto">
            <a:xfrm>
              <a:off x="5241" y="2243"/>
              <a:ext cx="127" cy="127"/>
            </a:xfrm>
            <a:prstGeom prst="ellipse">
              <a:avLst/>
            </a:prstGeom>
            <a:solidFill>
              <a:schemeClr val="accent2"/>
            </a:solidFill>
            <a:ln w="9525">
              <a:noFill/>
              <a:round/>
              <a:headEnd/>
              <a:tailEnd/>
            </a:ln>
            <a:effectLst/>
          </p:spPr>
          <p:txBody>
            <a:bodyPr wrap="none" anchor="ctr"/>
            <a:lstStyle/>
            <a:p>
              <a:endParaRPr lang="en-US"/>
            </a:p>
          </p:txBody>
        </p:sp>
        <p:sp>
          <p:nvSpPr>
            <p:cNvPr id="68628" name="Oval 20"/>
            <p:cNvSpPr>
              <a:spLocks noChangeArrowheads="1"/>
            </p:cNvSpPr>
            <p:nvPr/>
          </p:nvSpPr>
          <p:spPr bwMode="auto">
            <a:xfrm>
              <a:off x="5420" y="2243"/>
              <a:ext cx="127" cy="127"/>
            </a:xfrm>
            <a:prstGeom prst="ellipse">
              <a:avLst/>
            </a:prstGeom>
            <a:solidFill>
              <a:schemeClr val="accent1"/>
            </a:solidFill>
            <a:ln w="9525">
              <a:noFill/>
              <a:round/>
              <a:headEnd/>
              <a:tailEnd/>
            </a:ln>
            <a:effectLst/>
          </p:spPr>
          <p:txBody>
            <a:bodyPr wrap="none" anchor="ctr"/>
            <a:lstStyle/>
            <a:p>
              <a:endParaRPr lang="en-US"/>
            </a:p>
          </p:txBody>
        </p:sp>
        <p:sp>
          <p:nvSpPr>
            <p:cNvPr id="68629" name="Oval 21"/>
            <p:cNvSpPr>
              <a:spLocks noChangeArrowheads="1"/>
            </p:cNvSpPr>
            <p:nvPr/>
          </p:nvSpPr>
          <p:spPr bwMode="auto">
            <a:xfrm>
              <a:off x="4704" y="2421"/>
              <a:ext cx="127" cy="128"/>
            </a:xfrm>
            <a:prstGeom prst="ellipse">
              <a:avLst/>
            </a:prstGeom>
            <a:solidFill>
              <a:schemeClr val="tx2"/>
            </a:solidFill>
            <a:ln w="9525">
              <a:noFill/>
              <a:round/>
              <a:headEnd/>
              <a:tailEnd/>
            </a:ln>
            <a:effectLst/>
          </p:spPr>
          <p:txBody>
            <a:bodyPr wrap="none" anchor="ctr"/>
            <a:lstStyle/>
            <a:p>
              <a:endParaRPr lang="en-US"/>
            </a:p>
          </p:txBody>
        </p:sp>
        <p:sp>
          <p:nvSpPr>
            <p:cNvPr id="68630" name="Oval 22"/>
            <p:cNvSpPr>
              <a:spLocks noChangeArrowheads="1"/>
            </p:cNvSpPr>
            <p:nvPr/>
          </p:nvSpPr>
          <p:spPr bwMode="auto">
            <a:xfrm>
              <a:off x="4883" y="2421"/>
              <a:ext cx="127" cy="128"/>
            </a:xfrm>
            <a:prstGeom prst="ellipse">
              <a:avLst/>
            </a:prstGeom>
            <a:solidFill>
              <a:schemeClr val="accent2"/>
            </a:solidFill>
            <a:ln w="9525">
              <a:noFill/>
              <a:round/>
              <a:headEnd/>
              <a:tailEnd/>
            </a:ln>
            <a:effectLst/>
          </p:spPr>
          <p:txBody>
            <a:bodyPr wrap="none" anchor="ctr"/>
            <a:lstStyle/>
            <a:p>
              <a:endParaRPr lang="en-US"/>
            </a:p>
          </p:txBody>
        </p:sp>
        <p:sp>
          <p:nvSpPr>
            <p:cNvPr id="68631" name="Oval 23"/>
            <p:cNvSpPr>
              <a:spLocks noChangeArrowheads="1"/>
            </p:cNvSpPr>
            <p:nvPr/>
          </p:nvSpPr>
          <p:spPr bwMode="auto">
            <a:xfrm>
              <a:off x="5062" y="2421"/>
              <a:ext cx="127" cy="128"/>
            </a:xfrm>
            <a:prstGeom prst="ellipse">
              <a:avLst/>
            </a:prstGeom>
            <a:solidFill>
              <a:schemeClr val="accent2"/>
            </a:solidFill>
            <a:ln w="9525">
              <a:noFill/>
              <a:round/>
              <a:headEnd/>
              <a:tailEnd/>
            </a:ln>
            <a:effectLst/>
          </p:spPr>
          <p:txBody>
            <a:bodyPr wrap="none" anchor="ctr"/>
            <a:lstStyle/>
            <a:p>
              <a:endParaRPr lang="en-US"/>
            </a:p>
          </p:txBody>
        </p:sp>
        <p:sp>
          <p:nvSpPr>
            <p:cNvPr id="68632" name="Oval 24"/>
            <p:cNvSpPr>
              <a:spLocks noChangeArrowheads="1"/>
            </p:cNvSpPr>
            <p:nvPr/>
          </p:nvSpPr>
          <p:spPr bwMode="auto">
            <a:xfrm>
              <a:off x="5241" y="2421"/>
              <a:ext cx="127" cy="128"/>
            </a:xfrm>
            <a:prstGeom prst="ellipse">
              <a:avLst/>
            </a:prstGeom>
            <a:solidFill>
              <a:schemeClr val="accent1"/>
            </a:solidFill>
            <a:ln w="9525">
              <a:noFill/>
              <a:round/>
              <a:headEnd/>
              <a:tailEnd/>
            </a:ln>
            <a:effectLst/>
          </p:spPr>
          <p:txBody>
            <a:bodyPr wrap="none" anchor="ctr"/>
            <a:lstStyle/>
            <a:p>
              <a:endParaRPr lang="en-US"/>
            </a:p>
          </p:txBody>
        </p:sp>
        <p:sp>
          <p:nvSpPr>
            <p:cNvPr id="68633" name="Oval 25"/>
            <p:cNvSpPr>
              <a:spLocks noChangeArrowheads="1"/>
            </p:cNvSpPr>
            <p:nvPr/>
          </p:nvSpPr>
          <p:spPr bwMode="auto">
            <a:xfrm>
              <a:off x="4704" y="2600"/>
              <a:ext cx="127" cy="128"/>
            </a:xfrm>
            <a:prstGeom prst="ellipse">
              <a:avLst/>
            </a:prstGeom>
            <a:solidFill>
              <a:schemeClr val="accent2"/>
            </a:solidFill>
            <a:ln w="9525">
              <a:noFill/>
              <a:round/>
              <a:headEnd/>
              <a:tailEnd/>
            </a:ln>
            <a:effectLst/>
          </p:spPr>
          <p:txBody>
            <a:bodyPr wrap="none" anchor="ctr"/>
            <a:lstStyle/>
            <a:p>
              <a:endParaRPr lang="en-US"/>
            </a:p>
          </p:txBody>
        </p:sp>
        <p:sp>
          <p:nvSpPr>
            <p:cNvPr id="68634" name="Oval 26"/>
            <p:cNvSpPr>
              <a:spLocks noChangeArrowheads="1"/>
            </p:cNvSpPr>
            <p:nvPr/>
          </p:nvSpPr>
          <p:spPr bwMode="auto">
            <a:xfrm>
              <a:off x="4883" y="2600"/>
              <a:ext cx="127" cy="128"/>
            </a:xfrm>
            <a:prstGeom prst="ellipse">
              <a:avLst/>
            </a:prstGeom>
            <a:solidFill>
              <a:schemeClr val="accent2"/>
            </a:solidFill>
            <a:ln w="9525">
              <a:noFill/>
              <a:round/>
              <a:headEnd/>
              <a:tailEnd/>
            </a:ln>
            <a:effectLst/>
          </p:spPr>
          <p:txBody>
            <a:bodyPr wrap="none" anchor="ctr"/>
            <a:lstStyle/>
            <a:p>
              <a:endParaRPr lang="en-US"/>
            </a:p>
          </p:txBody>
        </p:sp>
        <p:sp>
          <p:nvSpPr>
            <p:cNvPr id="68635" name="Oval 27"/>
            <p:cNvSpPr>
              <a:spLocks noChangeArrowheads="1"/>
            </p:cNvSpPr>
            <p:nvPr/>
          </p:nvSpPr>
          <p:spPr bwMode="auto">
            <a:xfrm>
              <a:off x="5062" y="2600"/>
              <a:ext cx="127" cy="128"/>
            </a:xfrm>
            <a:prstGeom prst="ellipse">
              <a:avLst/>
            </a:prstGeom>
            <a:solidFill>
              <a:schemeClr val="accent1"/>
            </a:solidFill>
            <a:ln w="9525">
              <a:noFill/>
              <a:round/>
              <a:headEnd/>
              <a:tailEnd/>
            </a:ln>
            <a:effectLst/>
          </p:spPr>
          <p:txBody>
            <a:bodyPr wrap="none" anchor="ctr"/>
            <a:lstStyle/>
            <a:p>
              <a:endParaRPr lang="en-US"/>
            </a:p>
          </p:txBody>
        </p:sp>
        <p:sp>
          <p:nvSpPr>
            <p:cNvPr id="68636" name="Oval 28"/>
            <p:cNvSpPr>
              <a:spLocks noChangeArrowheads="1"/>
            </p:cNvSpPr>
            <p:nvPr/>
          </p:nvSpPr>
          <p:spPr bwMode="auto">
            <a:xfrm>
              <a:off x="5241" y="2600"/>
              <a:ext cx="127" cy="128"/>
            </a:xfrm>
            <a:prstGeom prst="ellipse">
              <a:avLst/>
            </a:prstGeom>
            <a:solidFill>
              <a:schemeClr val="accent1"/>
            </a:solidFill>
            <a:ln w="9525">
              <a:noFill/>
              <a:round/>
              <a:headEnd/>
              <a:tailEnd/>
            </a:ln>
            <a:effectLst/>
          </p:spPr>
          <p:txBody>
            <a:bodyPr wrap="none" anchor="ctr"/>
            <a:lstStyle/>
            <a:p>
              <a:endParaRPr lang="en-US"/>
            </a:p>
          </p:txBody>
        </p:sp>
        <p:sp>
          <p:nvSpPr>
            <p:cNvPr id="68637" name="Oval 29"/>
            <p:cNvSpPr>
              <a:spLocks noChangeArrowheads="1"/>
            </p:cNvSpPr>
            <p:nvPr/>
          </p:nvSpPr>
          <p:spPr bwMode="auto">
            <a:xfrm>
              <a:off x="5420" y="2600"/>
              <a:ext cx="127" cy="128"/>
            </a:xfrm>
            <a:prstGeom prst="ellipse">
              <a:avLst/>
            </a:prstGeom>
            <a:solidFill>
              <a:schemeClr val="folHlink"/>
            </a:solidFill>
            <a:ln w="9525">
              <a:noFill/>
              <a:round/>
              <a:headEnd/>
              <a:tailEnd/>
            </a:ln>
            <a:effectLst/>
          </p:spPr>
          <p:txBody>
            <a:bodyPr wrap="none" anchor="ctr"/>
            <a:lstStyle/>
            <a:p>
              <a:endParaRPr lang="en-US"/>
            </a:p>
          </p:txBody>
        </p:sp>
        <p:sp>
          <p:nvSpPr>
            <p:cNvPr id="68638" name="Oval 30"/>
            <p:cNvSpPr>
              <a:spLocks noChangeArrowheads="1"/>
            </p:cNvSpPr>
            <p:nvPr/>
          </p:nvSpPr>
          <p:spPr bwMode="auto">
            <a:xfrm>
              <a:off x="4704" y="2779"/>
              <a:ext cx="127" cy="127"/>
            </a:xfrm>
            <a:prstGeom prst="ellipse">
              <a:avLst/>
            </a:prstGeom>
            <a:solidFill>
              <a:schemeClr val="accent2"/>
            </a:solidFill>
            <a:ln w="9525">
              <a:noFill/>
              <a:round/>
              <a:headEnd/>
              <a:tailEnd/>
            </a:ln>
            <a:effectLst/>
          </p:spPr>
          <p:txBody>
            <a:bodyPr wrap="none" anchor="ctr"/>
            <a:lstStyle/>
            <a:p>
              <a:endParaRPr lang="en-US"/>
            </a:p>
          </p:txBody>
        </p:sp>
        <p:sp>
          <p:nvSpPr>
            <p:cNvPr id="68639" name="Oval 31"/>
            <p:cNvSpPr>
              <a:spLocks noChangeArrowheads="1"/>
            </p:cNvSpPr>
            <p:nvPr/>
          </p:nvSpPr>
          <p:spPr bwMode="auto">
            <a:xfrm>
              <a:off x="4883" y="2779"/>
              <a:ext cx="127" cy="127"/>
            </a:xfrm>
            <a:prstGeom prst="ellipse">
              <a:avLst/>
            </a:prstGeom>
            <a:solidFill>
              <a:schemeClr val="accent1"/>
            </a:solidFill>
            <a:ln w="9525">
              <a:noFill/>
              <a:round/>
              <a:headEnd/>
              <a:tailEnd/>
            </a:ln>
            <a:effectLst/>
          </p:spPr>
          <p:txBody>
            <a:bodyPr wrap="none" anchor="ctr"/>
            <a:lstStyle/>
            <a:p>
              <a:endParaRPr lang="en-US"/>
            </a:p>
          </p:txBody>
        </p:sp>
        <p:sp>
          <p:nvSpPr>
            <p:cNvPr id="68640" name="Oval 32"/>
            <p:cNvSpPr>
              <a:spLocks noChangeArrowheads="1"/>
            </p:cNvSpPr>
            <p:nvPr/>
          </p:nvSpPr>
          <p:spPr bwMode="auto">
            <a:xfrm>
              <a:off x="5062" y="2779"/>
              <a:ext cx="127" cy="127"/>
            </a:xfrm>
            <a:prstGeom prst="ellipse">
              <a:avLst/>
            </a:prstGeom>
            <a:solidFill>
              <a:schemeClr val="accent1"/>
            </a:solidFill>
            <a:ln w="9525">
              <a:noFill/>
              <a:round/>
              <a:headEnd/>
              <a:tailEnd/>
            </a:ln>
            <a:effectLst/>
          </p:spPr>
          <p:txBody>
            <a:bodyPr wrap="none" anchor="ctr"/>
            <a:lstStyle/>
            <a:p>
              <a:endParaRPr lang="en-US"/>
            </a:p>
          </p:txBody>
        </p:sp>
        <p:sp>
          <p:nvSpPr>
            <p:cNvPr id="68641" name="Oval 33"/>
            <p:cNvSpPr>
              <a:spLocks noChangeArrowheads="1"/>
            </p:cNvSpPr>
            <p:nvPr/>
          </p:nvSpPr>
          <p:spPr bwMode="auto">
            <a:xfrm>
              <a:off x="5241" y="2779"/>
              <a:ext cx="127" cy="127"/>
            </a:xfrm>
            <a:prstGeom prst="ellipse">
              <a:avLst/>
            </a:prstGeom>
            <a:solidFill>
              <a:schemeClr val="folHlink"/>
            </a:solidFill>
            <a:ln w="9525">
              <a:noFill/>
              <a:round/>
              <a:headEnd/>
              <a:tailEnd/>
            </a:ln>
            <a:effectLst/>
          </p:spPr>
          <p:txBody>
            <a:bodyPr wrap="none" anchor="ctr"/>
            <a:lstStyle/>
            <a:p>
              <a:endParaRPr lang="en-US"/>
            </a:p>
          </p:txBody>
        </p:sp>
        <p:sp>
          <p:nvSpPr>
            <p:cNvPr id="68642" name="Oval 34"/>
            <p:cNvSpPr>
              <a:spLocks noChangeArrowheads="1"/>
            </p:cNvSpPr>
            <p:nvPr/>
          </p:nvSpPr>
          <p:spPr bwMode="auto">
            <a:xfrm>
              <a:off x="4704" y="2958"/>
              <a:ext cx="127" cy="127"/>
            </a:xfrm>
            <a:prstGeom prst="ellipse">
              <a:avLst/>
            </a:prstGeom>
            <a:solidFill>
              <a:schemeClr val="accent1"/>
            </a:solidFill>
            <a:ln w="9525">
              <a:noFill/>
              <a:round/>
              <a:headEnd/>
              <a:tailEnd/>
            </a:ln>
            <a:effectLst/>
          </p:spPr>
          <p:txBody>
            <a:bodyPr wrap="none" anchor="ctr"/>
            <a:lstStyle/>
            <a:p>
              <a:endParaRPr lang="en-US"/>
            </a:p>
          </p:txBody>
        </p:sp>
        <p:sp>
          <p:nvSpPr>
            <p:cNvPr id="68643" name="Oval 35"/>
            <p:cNvSpPr>
              <a:spLocks noChangeArrowheads="1"/>
            </p:cNvSpPr>
            <p:nvPr/>
          </p:nvSpPr>
          <p:spPr bwMode="auto">
            <a:xfrm>
              <a:off x="4883" y="2958"/>
              <a:ext cx="127" cy="127"/>
            </a:xfrm>
            <a:prstGeom prst="ellipse">
              <a:avLst/>
            </a:prstGeom>
            <a:solidFill>
              <a:schemeClr val="accent1"/>
            </a:solidFill>
            <a:ln w="9525">
              <a:noFill/>
              <a:round/>
              <a:headEnd/>
              <a:tailEnd/>
            </a:ln>
            <a:effectLst/>
          </p:spPr>
          <p:txBody>
            <a:bodyPr wrap="none" anchor="ctr"/>
            <a:lstStyle/>
            <a:p>
              <a:endParaRPr lang="en-US"/>
            </a:p>
          </p:txBody>
        </p:sp>
        <p:sp>
          <p:nvSpPr>
            <p:cNvPr id="68644" name="Oval 36"/>
            <p:cNvSpPr>
              <a:spLocks noChangeArrowheads="1"/>
            </p:cNvSpPr>
            <p:nvPr/>
          </p:nvSpPr>
          <p:spPr bwMode="auto">
            <a:xfrm>
              <a:off x="5062" y="2958"/>
              <a:ext cx="127" cy="127"/>
            </a:xfrm>
            <a:prstGeom prst="ellipse">
              <a:avLst/>
            </a:prstGeom>
            <a:solidFill>
              <a:schemeClr val="folHlink"/>
            </a:solidFill>
            <a:ln w="9525">
              <a:noFill/>
              <a:round/>
              <a:headEnd/>
              <a:tailEnd/>
            </a:ln>
            <a:effectLst/>
          </p:spPr>
          <p:txBody>
            <a:bodyPr wrap="none" anchor="ctr"/>
            <a:lstStyle/>
            <a:p>
              <a:endParaRPr lang="en-US"/>
            </a:p>
          </p:txBody>
        </p:sp>
        <p:sp>
          <p:nvSpPr>
            <p:cNvPr id="68645" name="Oval 37"/>
            <p:cNvSpPr>
              <a:spLocks noChangeArrowheads="1"/>
            </p:cNvSpPr>
            <p:nvPr/>
          </p:nvSpPr>
          <p:spPr bwMode="auto">
            <a:xfrm>
              <a:off x="5241" y="2958"/>
              <a:ext cx="127" cy="127"/>
            </a:xfrm>
            <a:prstGeom prst="ellipse">
              <a:avLst/>
            </a:prstGeom>
            <a:solidFill>
              <a:schemeClr val="folHlink"/>
            </a:solidFill>
            <a:ln w="9525">
              <a:noFill/>
              <a:round/>
              <a:headEnd/>
              <a:tailEnd/>
            </a:ln>
            <a:effectLst/>
          </p:spPr>
          <p:txBody>
            <a:bodyPr wrap="none" anchor="ctr"/>
            <a:lstStyle/>
            <a:p>
              <a:endParaRPr lang="en-US"/>
            </a:p>
          </p:txBody>
        </p:sp>
        <p:sp>
          <p:nvSpPr>
            <p:cNvPr id="68646" name="Oval 38"/>
            <p:cNvSpPr>
              <a:spLocks noChangeArrowheads="1"/>
            </p:cNvSpPr>
            <p:nvPr/>
          </p:nvSpPr>
          <p:spPr bwMode="auto">
            <a:xfrm>
              <a:off x="4883" y="3137"/>
              <a:ext cx="127" cy="127"/>
            </a:xfrm>
            <a:prstGeom prst="ellipse">
              <a:avLst/>
            </a:prstGeom>
            <a:solidFill>
              <a:schemeClr val="folHlink"/>
            </a:solidFill>
            <a:ln w="9525">
              <a:noFill/>
              <a:round/>
              <a:headEnd/>
              <a:tailEnd/>
            </a:ln>
            <a:effectLst/>
          </p:spPr>
          <p:txBody>
            <a:bodyPr wrap="none" anchor="ctr"/>
            <a:lstStyle/>
            <a:p>
              <a:endParaRPr lang="en-US"/>
            </a:p>
          </p:txBody>
        </p:sp>
        <p:sp>
          <p:nvSpPr>
            <p:cNvPr id="68647" name="Oval 39"/>
            <p:cNvSpPr>
              <a:spLocks noChangeArrowheads="1"/>
            </p:cNvSpPr>
            <p:nvPr/>
          </p:nvSpPr>
          <p:spPr bwMode="auto">
            <a:xfrm>
              <a:off x="5241" y="3137"/>
              <a:ext cx="127" cy="127"/>
            </a:xfrm>
            <a:prstGeom prst="ellipse">
              <a:avLst/>
            </a:prstGeom>
            <a:solidFill>
              <a:schemeClr val="folHlink"/>
            </a:solidFill>
            <a:ln w="9525">
              <a:noFill/>
              <a:round/>
              <a:headEnd/>
              <a:tailEnd/>
            </a:ln>
            <a:effectLst/>
          </p:spPr>
          <p:txBody>
            <a:bodyPr wrap="none" anchor="ctr"/>
            <a:lstStyle/>
            <a:p>
              <a:endParaRPr lang="en-US"/>
            </a:p>
          </p:txBody>
        </p:sp>
      </p:grpSp>
      <p:sp>
        <p:nvSpPr>
          <p:cNvPr id="68648" name="Line 40"/>
          <p:cNvSpPr>
            <a:spLocks noChangeShapeType="1"/>
          </p:cNvSpPr>
          <p:nvPr/>
        </p:nvSpPr>
        <p:spPr bwMode="auto">
          <a:xfrm>
            <a:off x="304800" y="2819400"/>
            <a:ext cx="8229600" cy="0"/>
          </a:xfrm>
          <a:prstGeom prst="line">
            <a:avLst/>
          </a:prstGeom>
          <a:noFill/>
          <a:ln w="6350">
            <a:solidFill>
              <a:schemeClr val="tx1"/>
            </a:solidFill>
            <a:round/>
            <a:headEnd/>
            <a:tailEnd/>
          </a:ln>
          <a:effectLst/>
        </p:spPr>
        <p:txBody>
          <a:bodyPr/>
          <a:lstStyle/>
          <a:p>
            <a:endParaRPr 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AB53A0AC-8A25-4AA9-BF03-0BC14413CBBD}" type="datetimeFigureOut">
              <a:rPr lang="en-US"/>
              <a:pPr/>
              <a:t>10/16/2013</a:t>
            </a:fld>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8B2E378E-FEE7-4D27-A7EB-4149DC04CEA3}" type="slidenum">
              <a:rPr lang="en-US" altLang="en-US"/>
              <a:pPr/>
              <a:t>‹#›</a:t>
            </a:fld>
            <a:endParaRPr lang="en-US"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824433B2-832C-472B-A98A-4BAC4E048680}" type="datetimeFigureOut">
              <a:rPr lang="en-US"/>
              <a:pPr/>
              <a:t>10/16/2013</a:t>
            </a:fld>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0711ACC7-C62D-4375-8F9D-34092A1CF8C8}" type="slidenum">
              <a:rPr lang="en-US" altLang="en-US"/>
              <a:pPr/>
              <a:t>‹#›</a:t>
            </a:fld>
            <a:endParaRPr lang="en-US"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719263"/>
            <a:ext cx="4038600" cy="4411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719263"/>
            <a:ext cx="4038600" cy="4411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fld id="{EDA4C9EE-EE20-4CE2-963D-1F060FB63AAD}" type="datetimeFigureOut">
              <a:rPr lang="en-US"/>
              <a:pPr/>
              <a:t>10/16/2013</a:t>
            </a:fld>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FBD7ADCD-2561-4DDF-A673-B548BEFB9855}" type="slidenum">
              <a:rPr lang="en-US" altLang="en-US"/>
              <a:pPr/>
              <a:t>‹#›</a:t>
            </a:fld>
            <a:endParaRPr lang="en-US"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fld id="{DD03043C-4AB1-40AF-AD53-4DD5F5F10EF2}" type="datetimeFigureOut">
              <a:rPr lang="en-US"/>
              <a:pPr/>
              <a:t>10/16/2013</a:t>
            </a:fld>
            <a:endParaRPr lang="en-US" altLang="en-US"/>
          </a:p>
        </p:txBody>
      </p:sp>
      <p:sp>
        <p:nvSpPr>
          <p:cNvPr id="8" name="Footer Placeholder 7"/>
          <p:cNvSpPr>
            <a:spLocks noGrp="1"/>
          </p:cNvSpPr>
          <p:nvPr>
            <p:ph type="ftr" sz="quarter" idx="11"/>
          </p:nvPr>
        </p:nvSpPr>
        <p:spPr/>
        <p:txBody>
          <a:bodyPr/>
          <a:lstStyle>
            <a:lvl1pPr>
              <a:defRPr/>
            </a:lvl1pPr>
          </a:lstStyle>
          <a:p>
            <a:endParaRPr lang="en-US" altLang="en-US"/>
          </a:p>
        </p:txBody>
      </p:sp>
      <p:sp>
        <p:nvSpPr>
          <p:cNvPr id="9" name="Slide Number Placeholder 8"/>
          <p:cNvSpPr>
            <a:spLocks noGrp="1"/>
          </p:cNvSpPr>
          <p:nvPr>
            <p:ph type="sldNum" sz="quarter" idx="12"/>
          </p:nvPr>
        </p:nvSpPr>
        <p:spPr/>
        <p:txBody>
          <a:bodyPr/>
          <a:lstStyle>
            <a:lvl1pPr>
              <a:defRPr/>
            </a:lvl1pPr>
          </a:lstStyle>
          <a:p>
            <a:fld id="{0EE756DF-ADD0-476E-B1BB-3BCE392D3E13}" type="slidenum">
              <a:rPr lang="en-US" altLang="en-US"/>
              <a:pPr/>
              <a:t>‹#›</a:t>
            </a:fld>
            <a:endParaRPr lang="en-US"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fld id="{244A85D8-2EAE-4A35-807D-65CE2B72D443}" type="datetimeFigureOut">
              <a:rPr lang="en-US"/>
              <a:pPr/>
              <a:t>10/16/2013</a:t>
            </a:fld>
            <a:endParaRPr lang="en-US" altLang="en-US"/>
          </a:p>
        </p:txBody>
      </p:sp>
      <p:sp>
        <p:nvSpPr>
          <p:cNvPr id="4" name="Footer Placeholder 3"/>
          <p:cNvSpPr>
            <a:spLocks noGrp="1"/>
          </p:cNvSpPr>
          <p:nvPr>
            <p:ph type="ftr" sz="quarter" idx="11"/>
          </p:nvPr>
        </p:nvSpPr>
        <p:spPr/>
        <p:txBody>
          <a:bodyPr/>
          <a:lstStyle>
            <a:lvl1pPr>
              <a:defRPr/>
            </a:lvl1pPr>
          </a:lstStyle>
          <a:p>
            <a:endParaRPr lang="en-US" altLang="en-US"/>
          </a:p>
        </p:txBody>
      </p:sp>
      <p:sp>
        <p:nvSpPr>
          <p:cNvPr id="5" name="Slide Number Placeholder 4"/>
          <p:cNvSpPr>
            <a:spLocks noGrp="1"/>
          </p:cNvSpPr>
          <p:nvPr>
            <p:ph type="sldNum" sz="quarter" idx="12"/>
          </p:nvPr>
        </p:nvSpPr>
        <p:spPr/>
        <p:txBody>
          <a:bodyPr/>
          <a:lstStyle>
            <a:lvl1pPr>
              <a:defRPr/>
            </a:lvl1pPr>
          </a:lstStyle>
          <a:p>
            <a:fld id="{BC614592-DD24-4E24-AD76-309757BAC60C}" type="slidenum">
              <a:rPr lang="en-US" altLang="en-US"/>
              <a:pPr/>
              <a:t>‹#›</a:t>
            </a:fld>
            <a:endParaRPr lang="en-US"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A252B97B-0DE6-4B91-B0C9-DFDF488FD4D2}" type="datetimeFigureOut">
              <a:rPr lang="en-US"/>
              <a:pPr/>
              <a:t>10/16/2013</a:t>
            </a:fld>
            <a:endParaRPr lang="en-US" altLang="en-US"/>
          </a:p>
        </p:txBody>
      </p:sp>
      <p:sp>
        <p:nvSpPr>
          <p:cNvPr id="3" name="Footer Placeholder 2"/>
          <p:cNvSpPr>
            <a:spLocks noGrp="1"/>
          </p:cNvSpPr>
          <p:nvPr>
            <p:ph type="ftr" sz="quarter" idx="11"/>
          </p:nvPr>
        </p:nvSpPr>
        <p:spPr/>
        <p:txBody>
          <a:bodyPr/>
          <a:lstStyle>
            <a:lvl1pPr>
              <a:defRPr/>
            </a:lvl1pPr>
          </a:lstStyle>
          <a:p>
            <a:endParaRPr lang="en-US" altLang="en-US"/>
          </a:p>
        </p:txBody>
      </p:sp>
      <p:sp>
        <p:nvSpPr>
          <p:cNvPr id="4" name="Slide Number Placeholder 3"/>
          <p:cNvSpPr>
            <a:spLocks noGrp="1"/>
          </p:cNvSpPr>
          <p:nvPr>
            <p:ph type="sldNum" sz="quarter" idx="12"/>
          </p:nvPr>
        </p:nvSpPr>
        <p:spPr/>
        <p:txBody>
          <a:bodyPr/>
          <a:lstStyle>
            <a:lvl1pPr>
              <a:defRPr/>
            </a:lvl1pPr>
          </a:lstStyle>
          <a:p>
            <a:fld id="{5A52BA2B-A543-426E-B567-04AA0790318A}" type="slidenum">
              <a:rPr lang="en-US" altLang="en-US"/>
              <a:pPr/>
              <a:t>‹#›</a:t>
            </a:fld>
            <a:endParaRPr lang="en-US"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2778DC05-764E-4EE5-965C-9378337C9818}" type="datetimeFigureOut">
              <a:rPr lang="en-US"/>
              <a:pPr/>
              <a:t>10/16/2013</a:t>
            </a:fld>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60C5C133-8D4D-4D06-B4BE-DB9CA461AEE9}" type="slidenum">
              <a:rPr lang="en-US" altLang="en-US"/>
              <a:pPr/>
              <a:t>‹#›</a:t>
            </a:fld>
            <a:endParaRPr lang="en-US"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AEACEF4C-5569-4296-A104-3352EE5BC4F7}" type="datetimeFigureOut">
              <a:rPr lang="en-US"/>
              <a:pPr/>
              <a:t>10/16/2013</a:t>
            </a:fld>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810033FE-80C2-41A5-8EC3-9FBF5FA04D33}" type="slidenum">
              <a:rPr lang="en-US" altLang="en-US"/>
              <a:pPr/>
              <a:t>‹#›</a:t>
            </a:fld>
            <a:endParaRPr lang="en-US"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D7AA1128-F64D-44BF-8B72-CA52E102408B}" type="datetimeFigureOut">
              <a:rPr lang="en-US"/>
              <a:pPr/>
              <a:t>10/16/2013</a:t>
            </a:fld>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97CB09AD-8A06-46CC-80D9-CEB267E43CF7}" type="slidenum">
              <a:rPr lang="en-US" altLang="en-US"/>
              <a:pPr/>
              <a:t>‹#›</a:t>
            </a:fld>
            <a:endParaRPr lang="en-US"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2238"/>
            <a:ext cx="2057400" cy="60086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22238"/>
            <a:ext cx="6019800" cy="60086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01BC85A5-17BF-4B8E-B83F-9B8524CE8938}" type="datetimeFigureOut">
              <a:rPr lang="en-US"/>
              <a:pPr/>
              <a:t>10/16/2013</a:t>
            </a:fld>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FA8323C3-0EDD-4DFA-936D-2AB02CE7CCE0}" type="slidenum">
              <a:rPr lang="en-US" altLang="en-US"/>
              <a:pPr/>
              <a:t>‹#›</a:t>
            </a:fld>
            <a:endParaRPr lang="en-US"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122238"/>
            <a:ext cx="8229600" cy="60086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457200" y="6248400"/>
            <a:ext cx="2133600" cy="457200"/>
          </a:xfrm>
        </p:spPr>
        <p:txBody>
          <a:bodyPr/>
          <a:lstStyle>
            <a:lvl1pPr>
              <a:defRPr/>
            </a:lvl1pPr>
          </a:lstStyle>
          <a:p>
            <a:fld id="{FA370F9E-A691-43E8-ABC9-30B9EDAB73BD}" type="datetimeFigureOut">
              <a:rPr lang="en-US"/>
              <a:pPr/>
              <a:t>10/16/2013</a:t>
            </a:fld>
            <a:endParaRPr lang="en-US" altLang="en-US"/>
          </a:p>
        </p:txBody>
      </p:sp>
      <p:sp>
        <p:nvSpPr>
          <p:cNvPr id="4" name="Footer Placeholder 3"/>
          <p:cNvSpPr>
            <a:spLocks noGrp="1"/>
          </p:cNvSpPr>
          <p:nvPr>
            <p:ph type="ftr" sz="quarter" idx="11"/>
          </p:nvPr>
        </p:nvSpPr>
        <p:spPr>
          <a:xfrm>
            <a:off x="3124200" y="6248400"/>
            <a:ext cx="2895600" cy="457200"/>
          </a:xfrm>
        </p:spPr>
        <p:txBody>
          <a:bodyPr/>
          <a:lstStyle>
            <a:lvl1pPr>
              <a:defRPr/>
            </a:lvl1pPr>
          </a:lstStyle>
          <a:p>
            <a:endParaRPr lang="en-US" altLang="en-US"/>
          </a:p>
        </p:txBody>
      </p:sp>
      <p:sp>
        <p:nvSpPr>
          <p:cNvPr id="5" name="Slide Number Placeholder 4"/>
          <p:cNvSpPr>
            <a:spLocks noGrp="1"/>
          </p:cNvSpPr>
          <p:nvPr>
            <p:ph type="sldNum" sz="quarter" idx="12"/>
          </p:nvPr>
        </p:nvSpPr>
        <p:spPr>
          <a:xfrm>
            <a:off x="6553200" y="6248400"/>
            <a:ext cx="2133600" cy="457200"/>
          </a:xfrm>
        </p:spPr>
        <p:txBody>
          <a:bodyPr/>
          <a:lstStyle>
            <a:lvl1pPr>
              <a:defRPr/>
            </a:lvl1pPr>
          </a:lstStyle>
          <a:p>
            <a:fld id="{759A1C06-50FD-4767-992F-04A5D1C3386A}" type="slidenum">
              <a:rPr lang="en-US" altLang="en-US"/>
              <a:pPr/>
              <a:t>‹#›</a:t>
            </a:fld>
            <a:endParaRPr lang="en-US"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7543800" cy="12954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719263"/>
            <a:ext cx="8229600" cy="4411662"/>
          </a:xfrm>
        </p:spPr>
        <p:txBody>
          <a:bodyPr/>
          <a:lstStyle/>
          <a:p>
            <a:endParaRPr lang="en-US"/>
          </a:p>
        </p:txBody>
      </p:sp>
      <p:sp>
        <p:nvSpPr>
          <p:cNvPr id="4" name="Date Placeholder 3"/>
          <p:cNvSpPr>
            <a:spLocks noGrp="1"/>
          </p:cNvSpPr>
          <p:nvPr>
            <p:ph type="dt" sz="half" idx="10"/>
          </p:nvPr>
        </p:nvSpPr>
        <p:spPr>
          <a:xfrm>
            <a:off x="457200" y="6248400"/>
            <a:ext cx="2133600" cy="457200"/>
          </a:xfrm>
        </p:spPr>
        <p:txBody>
          <a:bodyPr/>
          <a:lstStyle>
            <a:lvl1pPr>
              <a:defRPr/>
            </a:lvl1pPr>
          </a:lstStyle>
          <a:p>
            <a:fld id="{DA564B09-BA7A-484F-BFE0-17F523C6EE7A}" type="datetimeFigureOut">
              <a:rPr lang="en-US"/>
              <a:pPr/>
              <a:t>10/16/2013</a:t>
            </a:fld>
            <a:endParaRPr lang="en-US" altLang="en-US"/>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endParaRPr lang="en-US" altLang="en-US"/>
          </a:p>
        </p:txBody>
      </p:sp>
      <p:sp>
        <p:nvSpPr>
          <p:cNvPr id="6" name="Slide Number Placeholder 5"/>
          <p:cNvSpPr>
            <a:spLocks noGrp="1"/>
          </p:cNvSpPr>
          <p:nvPr>
            <p:ph type="sldNum" sz="quarter" idx="12"/>
          </p:nvPr>
        </p:nvSpPr>
        <p:spPr>
          <a:xfrm>
            <a:off x="6553200" y="6248400"/>
            <a:ext cx="2133600" cy="457200"/>
          </a:xfrm>
        </p:spPr>
        <p:txBody>
          <a:bodyPr/>
          <a:lstStyle>
            <a:lvl1pPr>
              <a:defRPr/>
            </a:lvl1pPr>
          </a:lstStyle>
          <a:p>
            <a:fld id="{B63D58F7-392D-44E1-8BBD-2047FEC8C2E2}" type="slidenum">
              <a:rPr lang="en-US" altLang="en-US"/>
              <a:pPr/>
              <a:t>‹#›</a:t>
            </a:fld>
            <a:endParaRPr lang="en-US"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4" name="Group 1026"/>
          <p:cNvGrpSpPr>
            <a:grpSpLocks/>
          </p:cNvGrpSpPr>
          <p:nvPr/>
        </p:nvGrpSpPr>
        <p:grpSpPr bwMode="auto">
          <a:xfrm>
            <a:off x="-1035050" y="1552575"/>
            <a:ext cx="10179050" cy="5305425"/>
            <a:chOff x="-652" y="978"/>
            <a:chExt cx="6412" cy="3342"/>
          </a:xfrm>
        </p:grpSpPr>
        <p:sp>
          <p:nvSpPr>
            <p:cNvPr id="5" name="Freeform 1027"/>
            <p:cNvSpPr>
              <a:spLocks/>
            </p:cNvSpPr>
            <p:nvPr/>
          </p:nvSpPr>
          <p:spPr bwMode="auto">
            <a:xfrm>
              <a:off x="2061" y="1707"/>
              <a:ext cx="3699" cy="2613"/>
            </a:xfrm>
            <a:custGeom>
              <a:avLst/>
              <a:gdLst/>
              <a:ahLst/>
              <a:cxnLst>
                <a:cxn ang="0">
                  <a:pos x="1523" y="2611"/>
                </a:cxn>
                <a:cxn ang="0">
                  <a:pos x="3698" y="2612"/>
                </a:cxn>
                <a:cxn ang="0">
                  <a:pos x="3698" y="2228"/>
                </a:cxn>
                <a:cxn ang="0">
                  <a:pos x="0" y="0"/>
                </a:cxn>
                <a:cxn ang="0">
                  <a:pos x="160" y="118"/>
                </a:cxn>
                <a:cxn ang="0">
                  <a:pos x="292" y="219"/>
                </a:cxn>
                <a:cxn ang="0">
                  <a:pos x="441" y="347"/>
                </a:cxn>
                <a:cxn ang="0">
                  <a:pos x="585" y="482"/>
                </a:cxn>
                <a:cxn ang="0">
                  <a:pos x="796" y="711"/>
                </a:cxn>
                <a:cxn ang="0">
                  <a:pos x="983" y="955"/>
                </a:cxn>
                <a:cxn ang="0">
                  <a:pos x="1119" y="1168"/>
                </a:cxn>
                <a:cxn ang="0">
                  <a:pos x="1238" y="1388"/>
                </a:cxn>
                <a:cxn ang="0">
                  <a:pos x="1331" y="1608"/>
                </a:cxn>
                <a:cxn ang="0">
                  <a:pos x="1400" y="1809"/>
                </a:cxn>
                <a:cxn ang="0">
                  <a:pos x="1447" y="1979"/>
                </a:cxn>
                <a:cxn ang="0">
                  <a:pos x="1490" y="2190"/>
                </a:cxn>
                <a:cxn ang="0">
                  <a:pos x="1511" y="2374"/>
                </a:cxn>
                <a:cxn ang="0">
                  <a:pos x="1523" y="2611"/>
                </a:cxn>
              </a:cxnLst>
              <a:rect l="0" t="0" r="r" b="b"/>
              <a:pathLst>
                <a:path w="3699" h="2613">
                  <a:moveTo>
                    <a:pt x="1523" y="2611"/>
                  </a:moveTo>
                  <a:lnTo>
                    <a:pt x="3698" y="2612"/>
                  </a:lnTo>
                  <a:lnTo>
                    <a:pt x="3698" y="2228"/>
                  </a:lnTo>
                  <a:lnTo>
                    <a:pt x="0" y="0"/>
                  </a:lnTo>
                  <a:lnTo>
                    <a:pt x="160" y="118"/>
                  </a:lnTo>
                  <a:lnTo>
                    <a:pt x="292" y="219"/>
                  </a:lnTo>
                  <a:lnTo>
                    <a:pt x="441" y="347"/>
                  </a:lnTo>
                  <a:lnTo>
                    <a:pt x="585" y="482"/>
                  </a:lnTo>
                  <a:lnTo>
                    <a:pt x="796" y="711"/>
                  </a:lnTo>
                  <a:lnTo>
                    <a:pt x="983" y="955"/>
                  </a:lnTo>
                  <a:lnTo>
                    <a:pt x="1119" y="1168"/>
                  </a:lnTo>
                  <a:lnTo>
                    <a:pt x="1238" y="1388"/>
                  </a:lnTo>
                  <a:lnTo>
                    <a:pt x="1331" y="1608"/>
                  </a:lnTo>
                  <a:lnTo>
                    <a:pt x="1400" y="1809"/>
                  </a:lnTo>
                  <a:lnTo>
                    <a:pt x="1447" y="1979"/>
                  </a:lnTo>
                  <a:lnTo>
                    <a:pt x="1490" y="2190"/>
                  </a:lnTo>
                  <a:lnTo>
                    <a:pt x="1511" y="2374"/>
                  </a:lnTo>
                  <a:lnTo>
                    <a:pt x="1523" y="2611"/>
                  </a:lnTo>
                </a:path>
              </a:pathLst>
            </a:custGeom>
            <a:gradFill rotWithShape="0">
              <a:gsLst>
                <a:gs pos="0">
                  <a:schemeClr val="accent2">
                    <a:gamma/>
                    <a:shade val="46275"/>
                    <a:invGamma/>
                  </a:schemeClr>
                </a:gs>
                <a:gs pos="100000">
                  <a:schemeClr val="accent2"/>
                </a:gs>
              </a:gsLst>
              <a:lin ang="0" scaled="1"/>
            </a:gradFill>
            <a:ln w="9525" cap="rnd">
              <a:noFill/>
              <a:round/>
              <a:headEnd/>
              <a:tailEnd/>
            </a:ln>
            <a:effectLst/>
          </p:spPr>
          <p:txBody>
            <a:bodyPr/>
            <a:lstStyle/>
            <a:p>
              <a:pPr>
                <a:defRPr/>
              </a:pPr>
              <a:endParaRPr lang="en-US"/>
            </a:p>
          </p:txBody>
        </p:sp>
        <p:sp>
          <p:nvSpPr>
            <p:cNvPr id="6" name="Arc 1028"/>
            <p:cNvSpPr>
              <a:spLocks/>
            </p:cNvSpPr>
            <p:nvPr/>
          </p:nvSpPr>
          <p:spPr bwMode="auto">
            <a:xfrm>
              <a:off x="-652" y="978"/>
              <a:ext cx="4237" cy="3342"/>
            </a:xfrm>
            <a:custGeom>
              <a:avLst/>
              <a:gdLst>
                <a:gd name="G0" fmla="+- 0 0 0"/>
                <a:gd name="G1" fmla="+- 21231 0 0"/>
                <a:gd name="G2" fmla="+- 21600 0 0"/>
                <a:gd name="T0" fmla="*/ 3977 w 21600"/>
                <a:gd name="T1" fmla="*/ 0 h 21231"/>
                <a:gd name="T2" fmla="*/ 21600 w 21600"/>
                <a:gd name="T3" fmla="*/ 21231 h 21231"/>
                <a:gd name="T4" fmla="*/ 0 w 21600"/>
                <a:gd name="T5" fmla="*/ 21231 h 21231"/>
              </a:gdLst>
              <a:ahLst/>
              <a:cxnLst>
                <a:cxn ang="0">
                  <a:pos x="T0" y="T1"/>
                </a:cxn>
                <a:cxn ang="0">
                  <a:pos x="T2" y="T3"/>
                </a:cxn>
                <a:cxn ang="0">
                  <a:pos x="T4" y="T5"/>
                </a:cxn>
              </a:cxnLst>
              <a:rect l="0" t="0" r="r" b="b"/>
              <a:pathLst>
                <a:path w="21600" h="21231" fill="none" extrusionOk="0">
                  <a:moveTo>
                    <a:pt x="3976" y="0"/>
                  </a:moveTo>
                  <a:cubicBezTo>
                    <a:pt x="14194" y="1914"/>
                    <a:pt x="21600" y="10835"/>
                    <a:pt x="21600" y="21231"/>
                  </a:cubicBezTo>
                </a:path>
                <a:path w="21600" h="21231" stroke="0" extrusionOk="0">
                  <a:moveTo>
                    <a:pt x="3976" y="0"/>
                  </a:moveTo>
                  <a:cubicBezTo>
                    <a:pt x="14194" y="1914"/>
                    <a:pt x="21600" y="10835"/>
                    <a:pt x="21600" y="21231"/>
                  </a:cubicBezTo>
                  <a:lnTo>
                    <a:pt x="0" y="21231"/>
                  </a:lnTo>
                  <a:close/>
                </a:path>
              </a:pathLst>
            </a:custGeom>
            <a:noFill/>
            <a:ln w="12700" cap="rnd">
              <a:solidFill>
                <a:schemeClr val="accent2"/>
              </a:solidFill>
              <a:round/>
              <a:headEnd type="none" w="sm" len="sm"/>
              <a:tailEnd type="none" w="sm" len="sm"/>
            </a:ln>
            <a:effectLst/>
          </p:spPr>
          <p:txBody>
            <a:bodyPr wrap="none" anchor="ctr"/>
            <a:lstStyle/>
            <a:p>
              <a:pPr>
                <a:defRPr/>
              </a:pPr>
              <a:endParaRPr lang="en-US"/>
            </a:p>
          </p:txBody>
        </p:sp>
      </p:grpSp>
      <p:sp>
        <p:nvSpPr>
          <p:cNvPr id="72709" name="Rectangle 1029"/>
          <p:cNvSpPr>
            <a:spLocks noGrp="1" noChangeArrowheads="1"/>
          </p:cNvSpPr>
          <p:nvPr>
            <p:ph type="ctrTitle" sz="quarter"/>
          </p:nvPr>
        </p:nvSpPr>
        <p:spPr>
          <a:xfrm>
            <a:off x="1293813" y="762000"/>
            <a:ext cx="7772400" cy="1143000"/>
          </a:xfrm>
        </p:spPr>
        <p:txBody>
          <a:bodyPr anchor="b"/>
          <a:lstStyle>
            <a:lvl1pPr>
              <a:defRPr/>
            </a:lvl1pPr>
          </a:lstStyle>
          <a:p>
            <a:r>
              <a:rPr lang="en-US"/>
              <a:t>Click to edit Master title style</a:t>
            </a:r>
          </a:p>
        </p:txBody>
      </p:sp>
      <p:sp>
        <p:nvSpPr>
          <p:cNvPr id="72710" name="Rectangle 1030"/>
          <p:cNvSpPr>
            <a:spLocks noGrp="1" noChangeArrowheads="1"/>
          </p:cNvSpPr>
          <p:nvPr>
            <p:ph type="subTitle" sz="quarter" idx="1"/>
          </p:nvPr>
        </p:nvSpPr>
        <p:spPr>
          <a:xfrm>
            <a:off x="685800" y="3429000"/>
            <a:ext cx="6400800" cy="1752600"/>
          </a:xfrm>
        </p:spPr>
        <p:txBody>
          <a:bodyPr lIns="92075" tIns="46038" rIns="92075" bIns="46038" anchor="ctr"/>
          <a:lstStyle>
            <a:lvl1pPr marL="0" indent="0" algn="ctr">
              <a:buFont typeface="Wingdings" pitchFamily="2" charset="2"/>
              <a:buNone/>
              <a:defRPr/>
            </a:lvl1pPr>
          </a:lstStyle>
          <a:p>
            <a:r>
              <a:rPr lang="en-US"/>
              <a:t>Click to edit Master subtitle style</a:t>
            </a:r>
          </a:p>
        </p:txBody>
      </p:sp>
      <p:sp>
        <p:nvSpPr>
          <p:cNvPr id="7" name="Rectangle 1031"/>
          <p:cNvSpPr>
            <a:spLocks noGrp="1" noChangeArrowheads="1"/>
          </p:cNvSpPr>
          <p:nvPr>
            <p:ph type="dt" sz="quarter" idx="10"/>
          </p:nvPr>
        </p:nvSpPr>
        <p:spPr/>
        <p:txBody>
          <a:bodyPr/>
          <a:lstStyle>
            <a:lvl1pPr>
              <a:defRPr smtClean="0"/>
            </a:lvl1pPr>
          </a:lstStyle>
          <a:p>
            <a:pPr>
              <a:defRPr/>
            </a:pPr>
            <a:endParaRPr lang="en-US"/>
          </a:p>
        </p:txBody>
      </p:sp>
      <p:sp>
        <p:nvSpPr>
          <p:cNvPr id="8" name="Rectangle 1032"/>
          <p:cNvSpPr>
            <a:spLocks noGrp="1" noChangeArrowheads="1"/>
          </p:cNvSpPr>
          <p:nvPr>
            <p:ph type="ftr" sz="quarter" idx="11"/>
          </p:nvPr>
        </p:nvSpPr>
        <p:spPr/>
        <p:txBody>
          <a:bodyPr/>
          <a:lstStyle>
            <a:lvl1pPr>
              <a:defRPr smtClean="0"/>
            </a:lvl1pPr>
          </a:lstStyle>
          <a:p>
            <a:pPr>
              <a:defRPr/>
            </a:pPr>
            <a:endParaRPr lang="en-US"/>
          </a:p>
        </p:txBody>
      </p:sp>
      <p:sp>
        <p:nvSpPr>
          <p:cNvPr id="9" name="Rectangle 1033"/>
          <p:cNvSpPr>
            <a:spLocks noGrp="1" noChangeArrowheads="1"/>
          </p:cNvSpPr>
          <p:nvPr>
            <p:ph type="sldNum" sz="quarter" idx="12"/>
          </p:nvPr>
        </p:nvSpPr>
        <p:spPr/>
        <p:txBody>
          <a:bodyPr/>
          <a:lstStyle>
            <a:lvl1pPr>
              <a:defRPr smtClean="0"/>
            </a:lvl1pPr>
          </a:lstStyle>
          <a:p>
            <a:pPr>
              <a:defRPr/>
            </a:pPr>
            <a:fld id="{545FB4F6-E040-4FD4-B37D-A5098E420DBB}"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7586" name="Line 2"/>
          <p:cNvSpPr>
            <a:spLocks noChangeShapeType="1"/>
          </p:cNvSpPr>
          <p:nvPr/>
        </p:nvSpPr>
        <p:spPr bwMode="auto">
          <a:xfrm>
            <a:off x="7962900" y="152400"/>
            <a:ext cx="0" cy="1524000"/>
          </a:xfrm>
          <a:prstGeom prst="line">
            <a:avLst/>
          </a:prstGeom>
          <a:noFill/>
          <a:ln w="9525">
            <a:solidFill>
              <a:schemeClr val="tx1"/>
            </a:solidFill>
            <a:round/>
            <a:headEnd/>
            <a:tailEnd/>
          </a:ln>
          <a:effectLst/>
        </p:spPr>
        <p:txBody>
          <a:bodyPr/>
          <a:lstStyle/>
          <a:p>
            <a:endParaRPr lang="en-US"/>
          </a:p>
        </p:txBody>
      </p:sp>
      <p:sp>
        <p:nvSpPr>
          <p:cNvPr id="67587" name="Rectangle 3"/>
          <p:cNvSpPr>
            <a:spLocks noGrp="1" noChangeArrowheads="1"/>
          </p:cNvSpPr>
          <p:nvPr>
            <p:ph type="title"/>
          </p:nvPr>
        </p:nvSpPr>
        <p:spPr bwMode="auto">
          <a:xfrm>
            <a:off x="457200" y="122238"/>
            <a:ext cx="7543800" cy="12954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67588" name="Rectangle 4"/>
          <p:cNvSpPr>
            <a:spLocks noGrp="1" noChangeArrowheads="1"/>
          </p:cNvSpPr>
          <p:nvPr>
            <p:ph type="body" idx="1"/>
          </p:nvPr>
        </p:nvSpPr>
        <p:spPr bwMode="auto">
          <a:xfrm>
            <a:off x="457200" y="1719263"/>
            <a:ext cx="8229600" cy="441166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67589" name="Rectangle 5"/>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latin typeface="+mn-lt"/>
              </a:defRPr>
            </a:lvl1pPr>
          </a:lstStyle>
          <a:p>
            <a:fld id="{C87D184E-C3AF-4210-9D44-3A3EB477B8D3}" type="datetimeFigureOut">
              <a:rPr lang="en-US"/>
              <a:pPr/>
              <a:t>10/16/2013</a:t>
            </a:fld>
            <a:endParaRPr lang="en-US" altLang="en-US"/>
          </a:p>
        </p:txBody>
      </p:sp>
      <p:sp>
        <p:nvSpPr>
          <p:cNvPr id="67590" name="Rectangle 6"/>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a:latin typeface="+mn-lt"/>
              </a:defRPr>
            </a:lvl1pPr>
          </a:lstStyle>
          <a:p>
            <a:endParaRPr lang="en-US" altLang="en-US"/>
          </a:p>
        </p:txBody>
      </p:sp>
      <p:sp>
        <p:nvSpPr>
          <p:cNvPr id="67591" name="Rectangle 7"/>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latin typeface="+mn-lt"/>
              </a:defRPr>
            </a:lvl1pPr>
          </a:lstStyle>
          <a:p>
            <a:fld id="{6E3B704E-455B-4907-BC59-2918ABAEB345}" type="slidenum">
              <a:rPr lang="en-US" altLang="en-US"/>
              <a:pPr/>
              <a:t>‹#›</a:t>
            </a:fld>
            <a:endParaRPr lang="en-US" altLang="en-US"/>
          </a:p>
        </p:txBody>
      </p:sp>
      <p:grpSp>
        <p:nvGrpSpPr>
          <p:cNvPr id="67592" name="Group 8"/>
          <p:cNvGrpSpPr>
            <a:grpSpLocks/>
          </p:cNvGrpSpPr>
          <p:nvPr/>
        </p:nvGrpSpPr>
        <p:grpSpPr bwMode="auto">
          <a:xfrm>
            <a:off x="8153400" y="152400"/>
            <a:ext cx="792163" cy="1295400"/>
            <a:chOff x="5136" y="960"/>
            <a:chExt cx="528" cy="864"/>
          </a:xfrm>
        </p:grpSpPr>
        <p:sp>
          <p:nvSpPr>
            <p:cNvPr id="67593" name="Oval 9"/>
            <p:cNvSpPr>
              <a:spLocks noChangeArrowheads="1"/>
            </p:cNvSpPr>
            <p:nvPr/>
          </p:nvSpPr>
          <p:spPr bwMode="auto">
            <a:xfrm>
              <a:off x="5136" y="960"/>
              <a:ext cx="80" cy="80"/>
            </a:xfrm>
            <a:prstGeom prst="ellipse">
              <a:avLst/>
            </a:prstGeom>
            <a:solidFill>
              <a:schemeClr val="tx2"/>
            </a:solidFill>
            <a:ln w="9525">
              <a:noFill/>
              <a:round/>
              <a:headEnd/>
              <a:tailEnd/>
            </a:ln>
            <a:effectLst/>
          </p:spPr>
          <p:txBody>
            <a:bodyPr wrap="none" anchor="ctr"/>
            <a:lstStyle/>
            <a:p>
              <a:endParaRPr lang="en-US"/>
            </a:p>
          </p:txBody>
        </p:sp>
        <p:sp>
          <p:nvSpPr>
            <p:cNvPr id="67594" name="Oval 10"/>
            <p:cNvSpPr>
              <a:spLocks noChangeArrowheads="1"/>
            </p:cNvSpPr>
            <p:nvPr/>
          </p:nvSpPr>
          <p:spPr bwMode="auto">
            <a:xfrm>
              <a:off x="5248" y="960"/>
              <a:ext cx="80" cy="80"/>
            </a:xfrm>
            <a:prstGeom prst="ellipse">
              <a:avLst/>
            </a:prstGeom>
            <a:solidFill>
              <a:schemeClr val="tx2"/>
            </a:solidFill>
            <a:ln w="9525">
              <a:noFill/>
              <a:round/>
              <a:headEnd/>
              <a:tailEnd/>
            </a:ln>
            <a:effectLst/>
          </p:spPr>
          <p:txBody>
            <a:bodyPr wrap="none" anchor="ctr"/>
            <a:lstStyle/>
            <a:p>
              <a:endParaRPr lang="en-US"/>
            </a:p>
          </p:txBody>
        </p:sp>
        <p:sp>
          <p:nvSpPr>
            <p:cNvPr id="67595" name="Oval 11"/>
            <p:cNvSpPr>
              <a:spLocks noChangeArrowheads="1"/>
            </p:cNvSpPr>
            <p:nvPr/>
          </p:nvSpPr>
          <p:spPr bwMode="auto">
            <a:xfrm>
              <a:off x="5360" y="960"/>
              <a:ext cx="80" cy="80"/>
            </a:xfrm>
            <a:prstGeom prst="ellipse">
              <a:avLst/>
            </a:prstGeom>
            <a:solidFill>
              <a:schemeClr val="tx2"/>
            </a:solidFill>
            <a:ln w="9525">
              <a:noFill/>
              <a:round/>
              <a:headEnd/>
              <a:tailEnd/>
            </a:ln>
            <a:effectLst/>
          </p:spPr>
          <p:txBody>
            <a:bodyPr wrap="none" anchor="ctr"/>
            <a:lstStyle/>
            <a:p>
              <a:endParaRPr lang="en-US"/>
            </a:p>
          </p:txBody>
        </p:sp>
        <p:sp>
          <p:nvSpPr>
            <p:cNvPr id="67596" name="Oval 12"/>
            <p:cNvSpPr>
              <a:spLocks noChangeArrowheads="1"/>
            </p:cNvSpPr>
            <p:nvPr/>
          </p:nvSpPr>
          <p:spPr bwMode="auto">
            <a:xfrm>
              <a:off x="5136" y="1072"/>
              <a:ext cx="80" cy="80"/>
            </a:xfrm>
            <a:prstGeom prst="ellipse">
              <a:avLst/>
            </a:prstGeom>
            <a:solidFill>
              <a:schemeClr val="tx2"/>
            </a:solidFill>
            <a:ln w="9525">
              <a:noFill/>
              <a:round/>
              <a:headEnd/>
              <a:tailEnd/>
            </a:ln>
            <a:effectLst/>
          </p:spPr>
          <p:txBody>
            <a:bodyPr wrap="none" anchor="ctr"/>
            <a:lstStyle/>
            <a:p>
              <a:endParaRPr lang="en-US"/>
            </a:p>
          </p:txBody>
        </p:sp>
        <p:sp>
          <p:nvSpPr>
            <p:cNvPr id="67597" name="Oval 13"/>
            <p:cNvSpPr>
              <a:spLocks noChangeArrowheads="1"/>
            </p:cNvSpPr>
            <p:nvPr/>
          </p:nvSpPr>
          <p:spPr bwMode="auto">
            <a:xfrm>
              <a:off x="5248" y="1072"/>
              <a:ext cx="80" cy="80"/>
            </a:xfrm>
            <a:prstGeom prst="ellipse">
              <a:avLst/>
            </a:prstGeom>
            <a:solidFill>
              <a:schemeClr val="tx2"/>
            </a:solidFill>
            <a:ln w="9525">
              <a:noFill/>
              <a:round/>
              <a:headEnd/>
              <a:tailEnd/>
            </a:ln>
            <a:effectLst/>
          </p:spPr>
          <p:txBody>
            <a:bodyPr wrap="none" anchor="ctr"/>
            <a:lstStyle/>
            <a:p>
              <a:endParaRPr lang="en-US"/>
            </a:p>
          </p:txBody>
        </p:sp>
        <p:sp>
          <p:nvSpPr>
            <p:cNvPr id="67598" name="Oval 14"/>
            <p:cNvSpPr>
              <a:spLocks noChangeArrowheads="1"/>
            </p:cNvSpPr>
            <p:nvPr/>
          </p:nvSpPr>
          <p:spPr bwMode="auto">
            <a:xfrm>
              <a:off x="5360" y="1072"/>
              <a:ext cx="80" cy="80"/>
            </a:xfrm>
            <a:prstGeom prst="ellipse">
              <a:avLst/>
            </a:prstGeom>
            <a:solidFill>
              <a:schemeClr val="tx2"/>
            </a:solidFill>
            <a:ln w="9525">
              <a:noFill/>
              <a:round/>
              <a:headEnd/>
              <a:tailEnd/>
            </a:ln>
            <a:effectLst/>
          </p:spPr>
          <p:txBody>
            <a:bodyPr wrap="none" anchor="ctr"/>
            <a:lstStyle/>
            <a:p>
              <a:endParaRPr lang="en-US"/>
            </a:p>
          </p:txBody>
        </p:sp>
        <p:sp>
          <p:nvSpPr>
            <p:cNvPr id="67599" name="Oval 15"/>
            <p:cNvSpPr>
              <a:spLocks noChangeArrowheads="1"/>
            </p:cNvSpPr>
            <p:nvPr/>
          </p:nvSpPr>
          <p:spPr bwMode="auto">
            <a:xfrm>
              <a:off x="5472" y="1072"/>
              <a:ext cx="80" cy="80"/>
            </a:xfrm>
            <a:prstGeom prst="ellipse">
              <a:avLst/>
            </a:prstGeom>
            <a:solidFill>
              <a:schemeClr val="accent2"/>
            </a:solidFill>
            <a:ln w="9525">
              <a:noFill/>
              <a:round/>
              <a:headEnd/>
              <a:tailEnd/>
            </a:ln>
            <a:effectLst/>
          </p:spPr>
          <p:txBody>
            <a:bodyPr wrap="none" anchor="ctr"/>
            <a:lstStyle/>
            <a:p>
              <a:endParaRPr lang="en-US"/>
            </a:p>
          </p:txBody>
        </p:sp>
        <p:sp>
          <p:nvSpPr>
            <p:cNvPr id="67600" name="Oval 16"/>
            <p:cNvSpPr>
              <a:spLocks noChangeArrowheads="1"/>
            </p:cNvSpPr>
            <p:nvPr/>
          </p:nvSpPr>
          <p:spPr bwMode="auto">
            <a:xfrm>
              <a:off x="5136" y="1184"/>
              <a:ext cx="80" cy="80"/>
            </a:xfrm>
            <a:prstGeom prst="ellipse">
              <a:avLst/>
            </a:prstGeom>
            <a:solidFill>
              <a:schemeClr val="tx2"/>
            </a:solidFill>
            <a:ln w="9525">
              <a:noFill/>
              <a:round/>
              <a:headEnd/>
              <a:tailEnd/>
            </a:ln>
            <a:effectLst/>
          </p:spPr>
          <p:txBody>
            <a:bodyPr wrap="none" anchor="ctr"/>
            <a:lstStyle/>
            <a:p>
              <a:endParaRPr lang="en-US"/>
            </a:p>
          </p:txBody>
        </p:sp>
        <p:sp>
          <p:nvSpPr>
            <p:cNvPr id="67601" name="Oval 17"/>
            <p:cNvSpPr>
              <a:spLocks noChangeArrowheads="1"/>
            </p:cNvSpPr>
            <p:nvPr/>
          </p:nvSpPr>
          <p:spPr bwMode="auto">
            <a:xfrm>
              <a:off x="5248" y="1184"/>
              <a:ext cx="80" cy="80"/>
            </a:xfrm>
            <a:prstGeom prst="ellipse">
              <a:avLst/>
            </a:prstGeom>
            <a:solidFill>
              <a:schemeClr val="tx2"/>
            </a:solidFill>
            <a:ln w="9525">
              <a:noFill/>
              <a:round/>
              <a:headEnd/>
              <a:tailEnd/>
            </a:ln>
            <a:effectLst/>
          </p:spPr>
          <p:txBody>
            <a:bodyPr wrap="none" anchor="ctr"/>
            <a:lstStyle/>
            <a:p>
              <a:endParaRPr lang="en-US"/>
            </a:p>
          </p:txBody>
        </p:sp>
        <p:sp>
          <p:nvSpPr>
            <p:cNvPr id="67602" name="Oval 18"/>
            <p:cNvSpPr>
              <a:spLocks noChangeArrowheads="1"/>
            </p:cNvSpPr>
            <p:nvPr/>
          </p:nvSpPr>
          <p:spPr bwMode="auto">
            <a:xfrm>
              <a:off x="5360" y="1184"/>
              <a:ext cx="80" cy="80"/>
            </a:xfrm>
            <a:prstGeom prst="ellipse">
              <a:avLst/>
            </a:prstGeom>
            <a:solidFill>
              <a:schemeClr val="accent2"/>
            </a:solidFill>
            <a:ln w="9525">
              <a:noFill/>
              <a:round/>
              <a:headEnd/>
              <a:tailEnd/>
            </a:ln>
            <a:effectLst/>
          </p:spPr>
          <p:txBody>
            <a:bodyPr wrap="none" anchor="ctr"/>
            <a:lstStyle/>
            <a:p>
              <a:endParaRPr lang="en-US"/>
            </a:p>
          </p:txBody>
        </p:sp>
        <p:sp>
          <p:nvSpPr>
            <p:cNvPr id="67603" name="Oval 19"/>
            <p:cNvSpPr>
              <a:spLocks noChangeArrowheads="1"/>
            </p:cNvSpPr>
            <p:nvPr/>
          </p:nvSpPr>
          <p:spPr bwMode="auto">
            <a:xfrm>
              <a:off x="5472" y="1184"/>
              <a:ext cx="80" cy="80"/>
            </a:xfrm>
            <a:prstGeom prst="ellipse">
              <a:avLst/>
            </a:prstGeom>
            <a:solidFill>
              <a:schemeClr val="accent2"/>
            </a:solidFill>
            <a:ln w="9525">
              <a:noFill/>
              <a:round/>
              <a:headEnd/>
              <a:tailEnd/>
            </a:ln>
            <a:effectLst/>
          </p:spPr>
          <p:txBody>
            <a:bodyPr wrap="none" anchor="ctr"/>
            <a:lstStyle/>
            <a:p>
              <a:endParaRPr lang="en-US"/>
            </a:p>
          </p:txBody>
        </p:sp>
        <p:sp>
          <p:nvSpPr>
            <p:cNvPr id="67604" name="Oval 20"/>
            <p:cNvSpPr>
              <a:spLocks noChangeArrowheads="1"/>
            </p:cNvSpPr>
            <p:nvPr/>
          </p:nvSpPr>
          <p:spPr bwMode="auto">
            <a:xfrm>
              <a:off x="5584" y="1184"/>
              <a:ext cx="80" cy="80"/>
            </a:xfrm>
            <a:prstGeom prst="ellipse">
              <a:avLst/>
            </a:prstGeom>
            <a:solidFill>
              <a:schemeClr val="accent1"/>
            </a:solidFill>
            <a:ln w="9525">
              <a:noFill/>
              <a:round/>
              <a:headEnd/>
              <a:tailEnd/>
            </a:ln>
            <a:effectLst/>
          </p:spPr>
          <p:txBody>
            <a:bodyPr wrap="none" anchor="ctr"/>
            <a:lstStyle/>
            <a:p>
              <a:endParaRPr lang="en-US"/>
            </a:p>
          </p:txBody>
        </p:sp>
        <p:sp>
          <p:nvSpPr>
            <p:cNvPr id="67605" name="Oval 21"/>
            <p:cNvSpPr>
              <a:spLocks noChangeArrowheads="1"/>
            </p:cNvSpPr>
            <p:nvPr/>
          </p:nvSpPr>
          <p:spPr bwMode="auto">
            <a:xfrm>
              <a:off x="5136" y="1296"/>
              <a:ext cx="80" cy="80"/>
            </a:xfrm>
            <a:prstGeom prst="ellipse">
              <a:avLst/>
            </a:prstGeom>
            <a:solidFill>
              <a:schemeClr val="tx2"/>
            </a:solidFill>
            <a:ln w="9525">
              <a:noFill/>
              <a:round/>
              <a:headEnd/>
              <a:tailEnd/>
            </a:ln>
            <a:effectLst/>
          </p:spPr>
          <p:txBody>
            <a:bodyPr wrap="none" anchor="ctr"/>
            <a:lstStyle/>
            <a:p>
              <a:endParaRPr lang="en-US"/>
            </a:p>
          </p:txBody>
        </p:sp>
        <p:sp>
          <p:nvSpPr>
            <p:cNvPr id="67606" name="Oval 22"/>
            <p:cNvSpPr>
              <a:spLocks noChangeArrowheads="1"/>
            </p:cNvSpPr>
            <p:nvPr/>
          </p:nvSpPr>
          <p:spPr bwMode="auto">
            <a:xfrm>
              <a:off x="5248" y="1296"/>
              <a:ext cx="80" cy="80"/>
            </a:xfrm>
            <a:prstGeom prst="ellipse">
              <a:avLst/>
            </a:prstGeom>
            <a:solidFill>
              <a:schemeClr val="accent2"/>
            </a:solidFill>
            <a:ln w="9525">
              <a:noFill/>
              <a:round/>
              <a:headEnd/>
              <a:tailEnd/>
            </a:ln>
            <a:effectLst/>
          </p:spPr>
          <p:txBody>
            <a:bodyPr wrap="none" anchor="ctr"/>
            <a:lstStyle/>
            <a:p>
              <a:endParaRPr lang="en-US"/>
            </a:p>
          </p:txBody>
        </p:sp>
        <p:sp>
          <p:nvSpPr>
            <p:cNvPr id="67607" name="Oval 23"/>
            <p:cNvSpPr>
              <a:spLocks noChangeArrowheads="1"/>
            </p:cNvSpPr>
            <p:nvPr/>
          </p:nvSpPr>
          <p:spPr bwMode="auto">
            <a:xfrm>
              <a:off x="5360" y="1296"/>
              <a:ext cx="80" cy="80"/>
            </a:xfrm>
            <a:prstGeom prst="ellipse">
              <a:avLst/>
            </a:prstGeom>
            <a:solidFill>
              <a:schemeClr val="accent2"/>
            </a:solidFill>
            <a:ln w="9525">
              <a:noFill/>
              <a:round/>
              <a:headEnd/>
              <a:tailEnd/>
            </a:ln>
            <a:effectLst/>
          </p:spPr>
          <p:txBody>
            <a:bodyPr wrap="none" anchor="ctr"/>
            <a:lstStyle/>
            <a:p>
              <a:endParaRPr lang="en-US"/>
            </a:p>
          </p:txBody>
        </p:sp>
        <p:sp>
          <p:nvSpPr>
            <p:cNvPr id="67608" name="Oval 24"/>
            <p:cNvSpPr>
              <a:spLocks noChangeArrowheads="1"/>
            </p:cNvSpPr>
            <p:nvPr/>
          </p:nvSpPr>
          <p:spPr bwMode="auto">
            <a:xfrm>
              <a:off x="5472" y="1296"/>
              <a:ext cx="80" cy="80"/>
            </a:xfrm>
            <a:prstGeom prst="ellipse">
              <a:avLst/>
            </a:prstGeom>
            <a:solidFill>
              <a:schemeClr val="accent1"/>
            </a:solidFill>
            <a:ln w="9525">
              <a:noFill/>
              <a:round/>
              <a:headEnd/>
              <a:tailEnd/>
            </a:ln>
            <a:effectLst/>
          </p:spPr>
          <p:txBody>
            <a:bodyPr wrap="none" anchor="ctr"/>
            <a:lstStyle/>
            <a:p>
              <a:endParaRPr lang="en-US"/>
            </a:p>
          </p:txBody>
        </p:sp>
        <p:sp>
          <p:nvSpPr>
            <p:cNvPr id="67609" name="Oval 25"/>
            <p:cNvSpPr>
              <a:spLocks noChangeArrowheads="1"/>
            </p:cNvSpPr>
            <p:nvPr/>
          </p:nvSpPr>
          <p:spPr bwMode="auto">
            <a:xfrm>
              <a:off x="5136" y="1408"/>
              <a:ext cx="80" cy="80"/>
            </a:xfrm>
            <a:prstGeom prst="ellipse">
              <a:avLst/>
            </a:prstGeom>
            <a:solidFill>
              <a:schemeClr val="accent2"/>
            </a:solidFill>
            <a:ln w="9525">
              <a:noFill/>
              <a:round/>
              <a:headEnd/>
              <a:tailEnd/>
            </a:ln>
            <a:effectLst/>
          </p:spPr>
          <p:txBody>
            <a:bodyPr wrap="none" anchor="ctr"/>
            <a:lstStyle/>
            <a:p>
              <a:endParaRPr lang="en-US"/>
            </a:p>
          </p:txBody>
        </p:sp>
        <p:sp>
          <p:nvSpPr>
            <p:cNvPr id="67610" name="Oval 26"/>
            <p:cNvSpPr>
              <a:spLocks noChangeArrowheads="1"/>
            </p:cNvSpPr>
            <p:nvPr/>
          </p:nvSpPr>
          <p:spPr bwMode="auto">
            <a:xfrm>
              <a:off x="5248" y="1408"/>
              <a:ext cx="80" cy="80"/>
            </a:xfrm>
            <a:prstGeom prst="ellipse">
              <a:avLst/>
            </a:prstGeom>
            <a:solidFill>
              <a:schemeClr val="accent2"/>
            </a:solidFill>
            <a:ln w="9525">
              <a:noFill/>
              <a:round/>
              <a:headEnd/>
              <a:tailEnd/>
            </a:ln>
            <a:effectLst/>
          </p:spPr>
          <p:txBody>
            <a:bodyPr wrap="none" anchor="ctr"/>
            <a:lstStyle/>
            <a:p>
              <a:endParaRPr lang="en-US"/>
            </a:p>
          </p:txBody>
        </p:sp>
        <p:sp>
          <p:nvSpPr>
            <p:cNvPr id="67611" name="Oval 27"/>
            <p:cNvSpPr>
              <a:spLocks noChangeArrowheads="1"/>
            </p:cNvSpPr>
            <p:nvPr/>
          </p:nvSpPr>
          <p:spPr bwMode="auto">
            <a:xfrm>
              <a:off x="5360" y="1408"/>
              <a:ext cx="80" cy="80"/>
            </a:xfrm>
            <a:prstGeom prst="ellipse">
              <a:avLst/>
            </a:prstGeom>
            <a:solidFill>
              <a:schemeClr val="accent1"/>
            </a:solidFill>
            <a:ln w="9525">
              <a:noFill/>
              <a:round/>
              <a:headEnd/>
              <a:tailEnd/>
            </a:ln>
            <a:effectLst/>
          </p:spPr>
          <p:txBody>
            <a:bodyPr wrap="none" anchor="ctr"/>
            <a:lstStyle/>
            <a:p>
              <a:endParaRPr lang="en-US"/>
            </a:p>
          </p:txBody>
        </p:sp>
        <p:sp>
          <p:nvSpPr>
            <p:cNvPr id="67612" name="Oval 28"/>
            <p:cNvSpPr>
              <a:spLocks noChangeArrowheads="1"/>
            </p:cNvSpPr>
            <p:nvPr/>
          </p:nvSpPr>
          <p:spPr bwMode="auto">
            <a:xfrm>
              <a:off x="5472" y="1408"/>
              <a:ext cx="80" cy="80"/>
            </a:xfrm>
            <a:prstGeom prst="ellipse">
              <a:avLst/>
            </a:prstGeom>
            <a:solidFill>
              <a:schemeClr val="accent1"/>
            </a:solidFill>
            <a:ln w="9525">
              <a:noFill/>
              <a:round/>
              <a:headEnd/>
              <a:tailEnd/>
            </a:ln>
            <a:effectLst/>
          </p:spPr>
          <p:txBody>
            <a:bodyPr wrap="none" anchor="ctr"/>
            <a:lstStyle/>
            <a:p>
              <a:endParaRPr lang="en-US"/>
            </a:p>
          </p:txBody>
        </p:sp>
        <p:sp>
          <p:nvSpPr>
            <p:cNvPr id="67613" name="Oval 29"/>
            <p:cNvSpPr>
              <a:spLocks noChangeArrowheads="1"/>
            </p:cNvSpPr>
            <p:nvPr/>
          </p:nvSpPr>
          <p:spPr bwMode="auto">
            <a:xfrm>
              <a:off x="5584" y="1408"/>
              <a:ext cx="80" cy="80"/>
            </a:xfrm>
            <a:prstGeom prst="ellipse">
              <a:avLst/>
            </a:prstGeom>
            <a:solidFill>
              <a:schemeClr val="folHlink"/>
            </a:solidFill>
            <a:ln w="9525">
              <a:noFill/>
              <a:round/>
              <a:headEnd/>
              <a:tailEnd/>
            </a:ln>
            <a:effectLst/>
          </p:spPr>
          <p:txBody>
            <a:bodyPr wrap="none" anchor="ctr"/>
            <a:lstStyle/>
            <a:p>
              <a:endParaRPr lang="en-US"/>
            </a:p>
          </p:txBody>
        </p:sp>
        <p:sp>
          <p:nvSpPr>
            <p:cNvPr id="67614" name="Oval 30"/>
            <p:cNvSpPr>
              <a:spLocks noChangeArrowheads="1"/>
            </p:cNvSpPr>
            <p:nvPr/>
          </p:nvSpPr>
          <p:spPr bwMode="auto">
            <a:xfrm>
              <a:off x="5136" y="1520"/>
              <a:ext cx="80" cy="80"/>
            </a:xfrm>
            <a:prstGeom prst="ellipse">
              <a:avLst/>
            </a:prstGeom>
            <a:solidFill>
              <a:schemeClr val="accent2"/>
            </a:solidFill>
            <a:ln w="9525">
              <a:noFill/>
              <a:round/>
              <a:headEnd/>
              <a:tailEnd/>
            </a:ln>
            <a:effectLst/>
          </p:spPr>
          <p:txBody>
            <a:bodyPr wrap="none" anchor="ctr"/>
            <a:lstStyle/>
            <a:p>
              <a:endParaRPr lang="en-US"/>
            </a:p>
          </p:txBody>
        </p:sp>
        <p:sp>
          <p:nvSpPr>
            <p:cNvPr id="67615" name="Oval 31"/>
            <p:cNvSpPr>
              <a:spLocks noChangeArrowheads="1"/>
            </p:cNvSpPr>
            <p:nvPr/>
          </p:nvSpPr>
          <p:spPr bwMode="auto">
            <a:xfrm>
              <a:off x="5248" y="1520"/>
              <a:ext cx="80" cy="80"/>
            </a:xfrm>
            <a:prstGeom prst="ellipse">
              <a:avLst/>
            </a:prstGeom>
            <a:solidFill>
              <a:schemeClr val="accent1"/>
            </a:solidFill>
            <a:ln w="9525">
              <a:noFill/>
              <a:round/>
              <a:headEnd/>
              <a:tailEnd/>
            </a:ln>
            <a:effectLst/>
          </p:spPr>
          <p:txBody>
            <a:bodyPr wrap="none" anchor="ctr"/>
            <a:lstStyle/>
            <a:p>
              <a:endParaRPr lang="en-US"/>
            </a:p>
          </p:txBody>
        </p:sp>
        <p:sp>
          <p:nvSpPr>
            <p:cNvPr id="67616" name="Oval 32"/>
            <p:cNvSpPr>
              <a:spLocks noChangeArrowheads="1"/>
            </p:cNvSpPr>
            <p:nvPr/>
          </p:nvSpPr>
          <p:spPr bwMode="auto">
            <a:xfrm>
              <a:off x="5360" y="1520"/>
              <a:ext cx="80" cy="80"/>
            </a:xfrm>
            <a:prstGeom prst="ellipse">
              <a:avLst/>
            </a:prstGeom>
            <a:solidFill>
              <a:schemeClr val="accent1"/>
            </a:solidFill>
            <a:ln w="9525">
              <a:noFill/>
              <a:round/>
              <a:headEnd/>
              <a:tailEnd/>
            </a:ln>
            <a:effectLst/>
          </p:spPr>
          <p:txBody>
            <a:bodyPr wrap="none" anchor="ctr"/>
            <a:lstStyle/>
            <a:p>
              <a:endParaRPr lang="en-US"/>
            </a:p>
          </p:txBody>
        </p:sp>
        <p:sp>
          <p:nvSpPr>
            <p:cNvPr id="67617" name="Oval 33"/>
            <p:cNvSpPr>
              <a:spLocks noChangeArrowheads="1"/>
            </p:cNvSpPr>
            <p:nvPr/>
          </p:nvSpPr>
          <p:spPr bwMode="auto">
            <a:xfrm>
              <a:off x="5472" y="1520"/>
              <a:ext cx="80" cy="80"/>
            </a:xfrm>
            <a:prstGeom prst="ellipse">
              <a:avLst/>
            </a:prstGeom>
            <a:solidFill>
              <a:schemeClr val="folHlink"/>
            </a:solidFill>
            <a:ln w="9525">
              <a:noFill/>
              <a:round/>
              <a:headEnd/>
              <a:tailEnd/>
            </a:ln>
            <a:effectLst/>
          </p:spPr>
          <p:txBody>
            <a:bodyPr wrap="none" anchor="ctr"/>
            <a:lstStyle/>
            <a:p>
              <a:endParaRPr lang="en-US"/>
            </a:p>
          </p:txBody>
        </p:sp>
        <p:sp>
          <p:nvSpPr>
            <p:cNvPr id="67618" name="Oval 34"/>
            <p:cNvSpPr>
              <a:spLocks noChangeArrowheads="1"/>
            </p:cNvSpPr>
            <p:nvPr/>
          </p:nvSpPr>
          <p:spPr bwMode="auto">
            <a:xfrm>
              <a:off x="5136" y="1632"/>
              <a:ext cx="80" cy="80"/>
            </a:xfrm>
            <a:prstGeom prst="ellipse">
              <a:avLst/>
            </a:prstGeom>
            <a:solidFill>
              <a:schemeClr val="accent1"/>
            </a:solidFill>
            <a:ln w="9525">
              <a:noFill/>
              <a:round/>
              <a:headEnd/>
              <a:tailEnd/>
            </a:ln>
            <a:effectLst/>
          </p:spPr>
          <p:txBody>
            <a:bodyPr wrap="none" anchor="ctr"/>
            <a:lstStyle/>
            <a:p>
              <a:endParaRPr lang="en-US"/>
            </a:p>
          </p:txBody>
        </p:sp>
        <p:sp>
          <p:nvSpPr>
            <p:cNvPr id="67619" name="Oval 35"/>
            <p:cNvSpPr>
              <a:spLocks noChangeArrowheads="1"/>
            </p:cNvSpPr>
            <p:nvPr/>
          </p:nvSpPr>
          <p:spPr bwMode="auto">
            <a:xfrm>
              <a:off x="5248" y="1632"/>
              <a:ext cx="80" cy="80"/>
            </a:xfrm>
            <a:prstGeom prst="ellipse">
              <a:avLst/>
            </a:prstGeom>
            <a:solidFill>
              <a:schemeClr val="accent1"/>
            </a:solidFill>
            <a:ln w="9525">
              <a:noFill/>
              <a:round/>
              <a:headEnd/>
              <a:tailEnd/>
            </a:ln>
            <a:effectLst/>
          </p:spPr>
          <p:txBody>
            <a:bodyPr wrap="none" anchor="ctr"/>
            <a:lstStyle/>
            <a:p>
              <a:endParaRPr lang="en-US"/>
            </a:p>
          </p:txBody>
        </p:sp>
        <p:sp>
          <p:nvSpPr>
            <p:cNvPr id="67620" name="Oval 36"/>
            <p:cNvSpPr>
              <a:spLocks noChangeArrowheads="1"/>
            </p:cNvSpPr>
            <p:nvPr/>
          </p:nvSpPr>
          <p:spPr bwMode="auto">
            <a:xfrm>
              <a:off x="5360" y="1632"/>
              <a:ext cx="80" cy="80"/>
            </a:xfrm>
            <a:prstGeom prst="ellipse">
              <a:avLst/>
            </a:prstGeom>
            <a:solidFill>
              <a:schemeClr val="folHlink"/>
            </a:solidFill>
            <a:ln w="9525">
              <a:noFill/>
              <a:round/>
              <a:headEnd/>
              <a:tailEnd/>
            </a:ln>
            <a:effectLst/>
          </p:spPr>
          <p:txBody>
            <a:bodyPr wrap="none" anchor="ctr"/>
            <a:lstStyle/>
            <a:p>
              <a:endParaRPr lang="en-US"/>
            </a:p>
          </p:txBody>
        </p:sp>
        <p:sp>
          <p:nvSpPr>
            <p:cNvPr id="67621" name="Oval 37"/>
            <p:cNvSpPr>
              <a:spLocks noChangeArrowheads="1"/>
            </p:cNvSpPr>
            <p:nvPr/>
          </p:nvSpPr>
          <p:spPr bwMode="auto">
            <a:xfrm>
              <a:off x="5472" y="1632"/>
              <a:ext cx="80" cy="80"/>
            </a:xfrm>
            <a:prstGeom prst="ellipse">
              <a:avLst/>
            </a:prstGeom>
            <a:solidFill>
              <a:schemeClr val="folHlink"/>
            </a:solidFill>
            <a:ln w="9525">
              <a:noFill/>
              <a:round/>
              <a:headEnd/>
              <a:tailEnd/>
            </a:ln>
            <a:effectLst/>
          </p:spPr>
          <p:txBody>
            <a:bodyPr wrap="none" anchor="ctr"/>
            <a:lstStyle/>
            <a:p>
              <a:endParaRPr lang="en-US"/>
            </a:p>
          </p:txBody>
        </p:sp>
        <p:sp>
          <p:nvSpPr>
            <p:cNvPr id="67622" name="Oval 38"/>
            <p:cNvSpPr>
              <a:spLocks noChangeArrowheads="1"/>
            </p:cNvSpPr>
            <p:nvPr/>
          </p:nvSpPr>
          <p:spPr bwMode="auto">
            <a:xfrm>
              <a:off x="5248" y="1744"/>
              <a:ext cx="80" cy="80"/>
            </a:xfrm>
            <a:prstGeom prst="ellipse">
              <a:avLst/>
            </a:prstGeom>
            <a:solidFill>
              <a:schemeClr val="folHlink"/>
            </a:solidFill>
            <a:ln w="9525">
              <a:noFill/>
              <a:round/>
              <a:headEnd/>
              <a:tailEnd/>
            </a:ln>
            <a:effectLst/>
          </p:spPr>
          <p:txBody>
            <a:bodyPr wrap="none" anchor="ctr"/>
            <a:lstStyle/>
            <a:p>
              <a:endParaRPr lang="en-US"/>
            </a:p>
          </p:txBody>
        </p:sp>
        <p:sp>
          <p:nvSpPr>
            <p:cNvPr id="67623" name="Oval 39"/>
            <p:cNvSpPr>
              <a:spLocks noChangeArrowheads="1"/>
            </p:cNvSpPr>
            <p:nvPr/>
          </p:nvSpPr>
          <p:spPr bwMode="auto">
            <a:xfrm>
              <a:off x="5472" y="1744"/>
              <a:ext cx="80" cy="80"/>
            </a:xfrm>
            <a:prstGeom prst="ellipse">
              <a:avLst/>
            </a:prstGeom>
            <a:solidFill>
              <a:schemeClr val="folHlink"/>
            </a:solidFill>
            <a:ln w="9525">
              <a:noFill/>
              <a:round/>
              <a:headEnd/>
              <a:tailEnd/>
            </a:ln>
            <a:effectLst/>
          </p:spPr>
          <p:txBody>
            <a:bodyPr wrap="none" anchor="ctr"/>
            <a:lstStyle/>
            <a:p>
              <a:endParaRPr lang="en-US"/>
            </a:p>
          </p:txBody>
        </p:sp>
      </p:grpSp>
    </p:spTree>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 id="2147483729" r:id="rId12"/>
    <p:sldLayoutId id="2147483730" r:id="rId13"/>
  </p:sldLayoutIdLst>
  <p:timing>
    <p:tnLst>
      <p:par>
        <p:cTn id="1" dur="indefinite" restart="never" nodeType="tmRoot"/>
      </p:par>
    </p:tnLst>
  </p:timing>
  <p:txStyles>
    <p:titleStyle>
      <a:lvl1pPr algn="l" rtl="0" fontAlgn="base">
        <a:spcBef>
          <a:spcPct val="0"/>
        </a:spcBef>
        <a:spcAft>
          <a:spcPct val="0"/>
        </a:spcAft>
        <a:defRPr sz="3900" b="1">
          <a:solidFill>
            <a:schemeClr val="tx2"/>
          </a:solidFill>
          <a:latin typeface="+mj-lt"/>
          <a:ea typeface="+mj-ea"/>
          <a:cs typeface="+mj-cs"/>
        </a:defRPr>
      </a:lvl1pPr>
      <a:lvl2pPr algn="l" rtl="0" fontAlgn="base">
        <a:spcBef>
          <a:spcPct val="0"/>
        </a:spcBef>
        <a:spcAft>
          <a:spcPct val="0"/>
        </a:spcAft>
        <a:defRPr sz="3900" b="1">
          <a:solidFill>
            <a:schemeClr val="tx2"/>
          </a:solidFill>
          <a:latin typeface="Arial" charset="0"/>
        </a:defRPr>
      </a:lvl2pPr>
      <a:lvl3pPr algn="l" rtl="0" fontAlgn="base">
        <a:spcBef>
          <a:spcPct val="0"/>
        </a:spcBef>
        <a:spcAft>
          <a:spcPct val="0"/>
        </a:spcAft>
        <a:defRPr sz="3900" b="1">
          <a:solidFill>
            <a:schemeClr val="tx2"/>
          </a:solidFill>
          <a:latin typeface="Arial" charset="0"/>
        </a:defRPr>
      </a:lvl3pPr>
      <a:lvl4pPr algn="l" rtl="0" fontAlgn="base">
        <a:spcBef>
          <a:spcPct val="0"/>
        </a:spcBef>
        <a:spcAft>
          <a:spcPct val="0"/>
        </a:spcAft>
        <a:defRPr sz="3900" b="1">
          <a:solidFill>
            <a:schemeClr val="tx2"/>
          </a:solidFill>
          <a:latin typeface="Arial" charset="0"/>
        </a:defRPr>
      </a:lvl4pPr>
      <a:lvl5pPr algn="l" rtl="0" fontAlgn="base">
        <a:spcBef>
          <a:spcPct val="0"/>
        </a:spcBef>
        <a:spcAft>
          <a:spcPct val="0"/>
        </a:spcAft>
        <a:defRPr sz="3900" b="1">
          <a:solidFill>
            <a:schemeClr val="tx2"/>
          </a:solidFill>
          <a:latin typeface="Arial" charset="0"/>
        </a:defRPr>
      </a:lvl5pPr>
      <a:lvl6pPr marL="457200" algn="l" rtl="0" fontAlgn="base">
        <a:spcBef>
          <a:spcPct val="0"/>
        </a:spcBef>
        <a:spcAft>
          <a:spcPct val="0"/>
        </a:spcAft>
        <a:defRPr sz="3900" b="1">
          <a:solidFill>
            <a:schemeClr val="tx2"/>
          </a:solidFill>
          <a:latin typeface="Arial" charset="0"/>
        </a:defRPr>
      </a:lvl6pPr>
      <a:lvl7pPr marL="914400" algn="l" rtl="0" fontAlgn="base">
        <a:spcBef>
          <a:spcPct val="0"/>
        </a:spcBef>
        <a:spcAft>
          <a:spcPct val="0"/>
        </a:spcAft>
        <a:defRPr sz="3900" b="1">
          <a:solidFill>
            <a:schemeClr val="tx2"/>
          </a:solidFill>
          <a:latin typeface="Arial" charset="0"/>
        </a:defRPr>
      </a:lvl7pPr>
      <a:lvl8pPr marL="1371600" algn="l" rtl="0" fontAlgn="base">
        <a:spcBef>
          <a:spcPct val="0"/>
        </a:spcBef>
        <a:spcAft>
          <a:spcPct val="0"/>
        </a:spcAft>
        <a:defRPr sz="3900" b="1">
          <a:solidFill>
            <a:schemeClr val="tx2"/>
          </a:solidFill>
          <a:latin typeface="Arial" charset="0"/>
        </a:defRPr>
      </a:lvl8pPr>
      <a:lvl9pPr marL="1828800" algn="l" rtl="0" fontAlgn="base">
        <a:spcBef>
          <a:spcPct val="0"/>
        </a:spcBef>
        <a:spcAft>
          <a:spcPct val="0"/>
        </a:spcAft>
        <a:defRPr sz="3900" b="1">
          <a:solidFill>
            <a:schemeClr val="tx2"/>
          </a:solidFill>
          <a:latin typeface="Arial" charset="0"/>
        </a:defRPr>
      </a:lvl9pPr>
    </p:titleStyle>
    <p:bodyStyle>
      <a:lvl1pPr marL="342900" indent="-342900" algn="l" rtl="0" fontAlgn="base">
        <a:spcBef>
          <a:spcPct val="20000"/>
        </a:spcBef>
        <a:spcAft>
          <a:spcPct val="0"/>
        </a:spcAft>
        <a:buClr>
          <a:schemeClr val="tx2"/>
        </a:buClr>
        <a:buSzPct val="70000"/>
        <a:buFont typeface="Wingdings" pitchFamily="2" charset="2"/>
        <a:buChar char="l"/>
        <a:defRPr sz="3000">
          <a:solidFill>
            <a:schemeClr val="tx1"/>
          </a:solidFill>
          <a:latin typeface="+mn-lt"/>
          <a:ea typeface="+mn-ea"/>
          <a:cs typeface="+mn-cs"/>
        </a:defRPr>
      </a:lvl1pPr>
      <a:lvl2pPr marL="692150" indent="-347663" algn="l" rtl="0" fontAlgn="base">
        <a:spcBef>
          <a:spcPct val="20000"/>
        </a:spcBef>
        <a:spcAft>
          <a:spcPct val="0"/>
        </a:spcAft>
        <a:buClr>
          <a:schemeClr val="accent2"/>
        </a:buClr>
        <a:buSzPct val="70000"/>
        <a:buFont typeface="Wingdings" pitchFamily="2" charset="2"/>
        <a:buChar char="l"/>
        <a:defRPr sz="2600">
          <a:solidFill>
            <a:schemeClr val="tx1"/>
          </a:solidFill>
          <a:latin typeface="+mn-lt"/>
        </a:defRPr>
      </a:lvl2pPr>
      <a:lvl3pPr marL="987425" indent="-293688" algn="l" rtl="0" fontAlgn="base">
        <a:spcBef>
          <a:spcPct val="20000"/>
        </a:spcBef>
        <a:spcAft>
          <a:spcPct val="0"/>
        </a:spcAft>
        <a:buClr>
          <a:schemeClr val="accent1"/>
        </a:buClr>
        <a:buSzPct val="70000"/>
        <a:buFont typeface="Wingdings" pitchFamily="2" charset="2"/>
        <a:buChar char="l"/>
        <a:defRPr sz="2300">
          <a:solidFill>
            <a:schemeClr val="tx1"/>
          </a:solidFill>
          <a:latin typeface="+mn-lt"/>
        </a:defRPr>
      </a:lvl3pPr>
      <a:lvl4pPr marL="1281113" indent="-292100" algn="l" rtl="0" fontAlgn="base">
        <a:spcBef>
          <a:spcPct val="20000"/>
        </a:spcBef>
        <a:spcAft>
          <a:spcPct val="0"/>
        </a:spcAft>
        <a:buClr>
          <a:schemeClr val="tx2"/>
        </a:buClr>
        <a:buSzPct val="75000"/>
        <a:buFont typeface="Wingdings" pitchFamily="2" charset="2"/>
        <a:buChar char="§"/>
        <a:defRPr sz="2000">
          <a:solidFill>
            <a:schemeClr val="tx1"/>
          </a:solidFill>
          <a:latin typeface="+mn-lt"/>
        </a:defRPr>
      </a:lvl4pPr>
      <a:lvl5pPr marL="15986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5pPr>
      <a:lvl6pPr marL="20558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6pPr>
      <a:lvl7pPr marL="25130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7pPr>
      <a:lvl8pPr marL="29702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8pPr>
      <a:lvl9pPr marL="34274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2"/>
            </a:gs>
          </a:gsLst>
          <a:lin ang="0" scaled="1"/>
        </a:gradFill>
        <a:effectLst/>
      </p:bgPr>
    </p:bg>
    <p:spTree>
      <p:nvGrpSpPr>
        <p:cNvPr id="1" name=""/>
        <p:cNvGrpSpPr/>
        <p:nvPr/>
      </p:nvGrpSpPr>
      <p:grpSpPr>
        <a:xfrm>
          <a:off x="0" y="0"/>
          <a:ext cx="0" cy="0"/>
          <a:chOff x="0" y="0"/>
          <a:chExt cx="0" cy="0"/>
        </a:xfrm>
      </p:grpSpPr>
      <p:sp>
        <p:nvSpPr>
          <p:cNvPr id="71685" name="Rectangle 5"/>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p>
            <a:pPr lvl="0"/>
            <a:r>
              <a:rPr lang="en-US" smtClean="0"/>
              <a:t>Click to edit Master title style</a:t>
            </a:r>
          </a:p>
        </p:txBody>
      </p:sp>
      <p:sp>
        <p:nvSpPr>
          <p:cNvPr id="2052" name="Rectangle 9"/>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3" name="Rectangle 1031"/>
          <p:cNvSpPr>
            <a:spLocks noGrp="1" noChangeArrowheads="1"/>
          </p:cNvSpPr>
          <p:nvPr>
            <p:ph type="dt" sz="quarter" idx="2"/>
          </p:nvPr>
        </p:nvSpPr>
        <p:spPr bwMode="auto">
          <a:xfrm>
            <a:off x="685800" y="6248400"/>
            <a:ext cx="1905000" cy="457200"/>
          </a:xfrm>
          <a:prstGeom prst="rect">
            <a:avLst/>
          </a:prstGeom>
          <a:noFill/>
          <a:ln>
            <a:miter lim="800000"/>
            <a:headEnd/>
            <a:tailEnd/>
          </a:ln>
        </p:spPr>
        <p:txBody>
          <a:bodyPr vert="horz" wrap="square" lIns="92075" tIns="46038" rIns="92075" bIns="46038" numCol="1" anchor="ctr" anchorCtr="0" compatLnSpc="1">
            <a:prstTxWarp prst="textNoShape">
              <a:avLst/>
            </a:prstTxWarp>
          </a:bodyPr>
          <a:lstStyle>
            <a:lvl1pPr>
              <a:defRPr sz="1400" smtClean="0"/>
            </a:lvl1pPr>
          </a:lstStyle>
          <a:p>
            <a:pPr>
              <a:defRPr/>
            </a:pPr>
            <a:endParaRPr lang="en-US"/>
          </a:p>
        </p:txBody>
      </p:sp>
      <p:sp>
        <p:nvSpPr>
          <p:cNvPr id="14" name="Rectangle 1032"/>
          <p:cNvSpPr>
            <a:spLocks noGrp="1" noChangeArrowheads="1"/>
          </p:cNvSpPr>
          <p:nvPr>
            <p:ph type="ftr" sz="quarter" idx="3"/>
          </p:nvPr>
        </p:nvSpPr>
        <p:spPr bwMode="auto">
          <a:xfrm>
            <a:off x="3124200" y="6248400"/>
            <a:ext cx="2895600" cy="457200"/>
          </a:xfrm>
          <a:prstGeom prst="rect">
            <a:avLst/>
          </a:prstGeom>
          <a:noFill/>
          <a:ln>
            <a:miter lim="800000"/>
            <a:headEnd/>
            <a:tailEnd/>
          </a:ln>
        </p:spPr>
        <p:txBody>
          <a:bodyPr vert="horz" wrap="square" lIns="92075" tIns="46038" rIns="92075" bIns="46038" numCol="1" anchor="ctr" anchorCtr="0" compatLnSpc="1">
            <a:prstTxWarp prst="textNoShape">
              <a:avLst/>
            </a:prstTxWarp>
          </a:bodyPr>
          <a:lstStyle>
            <a:lvl1pPr algn="ctr">
              <a:defRPr sz="1400" smtClean="0"/>
            </a:lvl1pPr>
          </a:lstStyle>
          <a:p>
            <a:pPr>
              <a:defRPr/>
            </a:pPr>
            <a:endParaRPr lang="en-US"/>
          </a:p>
        </p:txBody>
      </p:sp>
      <p:sp>
        <p:nvSpPr>
          <p:cNvPr id="15" name="Rectangle 1033"/>
          <p:cNvSpPr>
            <a:spLocks noGrp="1" noChangeArrowheads="1"/>
          </p:cNvSpPr>
          <p:nvPr>
            <p:ph type="sldNum" sz="quarter" idx="4"/>
          </p:nvPr>
        </p:nvSpPr>
        <p:spPr bwMode="auto">
          <a:xfrm>
            <a:off x="6553200" y="6248400"/>
            <a:ext cx="1905000" cy="457200"/>
          </a:xfrm>
          <a:prstGeom prst="rect">
            <a:avLst/>
          </a:prstGeom>
          <a:noFill/>
          <a:ln>
            <a:miter lim="800000"/>
            <a:headEnd/>
            <a:tailEnd/>
          </a:ln>
        </p:spPr>
        <p:txBody>
          <a:bodyPr vert="horz" wrap="square" lIns="92075" tIns="46038" rIns="92075" bIns="46038" numCol="1" anchor="ctr" anchorCtr="0" compatLnSpc="1">
            <a:prstTxWarp prst="textNoShape">
              <a:avLst/>
            </a:prstTxWarp>
          </a:bodyPr>
          <a:lstStyle>
            <a:lvl1pPr algn="r">
              <a:defRPr sz="1400" smtClean="0"/>
            </a:lvl1pPr>
          </a:lstStyle>
          <a:p>
            <a:pPr>
              <a:defRPr/>
            </a:pPr>
            <a:fld id="{25186E32-DB78-4663-ACD6-87378D299A97}"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3732" r:id="rId1"/>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9pPr>
    </p:titleStyle>
    <p:bodyStyle>
      <a:lvl1pPr marL="342900" indent="-342900" algn="l" rtl="0" eaLnBrk="0" fontAlgn="base" hangingPunct="0">
        <a:spcBef>
          <a:spcPct val="20000"/>
        </a:spcBef>
        <a:spcAft>
          <a:spcPct val="0"/>
        </a:spcAft>
        <a:buClr>
          <a:schemeClr val="accent2"/>
        </a:buClr>
        <a:buSzPct val="80000"/>
        <a:buFont typeface="Wingdings" pitchFamily="2" charset="2"/>
        <a:buChar char="l"/>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90000"/>
        <a:buChar char="–"/>
        <a:defRPr sz="2800">
          <a:solidFill>
            <a:schemeClr val="tx1"/>
          </a:solidFill>
          <a:latin typeface="+mn-lt"/>
        </a:defRPr>
      </a:lvl2pPr>
      <a:lvl3pPr marL="1143000" indent="-228600" algn="l" rtl="0" eaLnBrk="0" fontAlgn="base" hangingPunct="0">
        <a:spcBef>
          <a:spcPct val="20000"/>
        </a:spcBef>
        <a:spcAft>
          <a:spcPct val="0"/>
        </a:spcAft>
        <a:buClr>
          <a:schemeClr val="accent1"/>
        </a:buClr>
        <a:buSzPct val="60000"/>
        <a:buFont typeface="Wingdings" pitchFamily="2" charset="2"/>
        <a:buChar char="l"/>
        <a:defRPr sz="2400">
          <a:solidFill>
            <a:schemeClr val="tx1"/>
          </a:solidFill>
          <a:latin typeface="+mn-lt"/>
        </a:defRPr>
      </a:lvl3pPr>
      <a:lvl4pPr marL="1600200" indent="-228600" algn="l" rtl="0" eaLnBrk="0" fontAlgn="base" hangingPunct="0">
        <a:spcBef>
          <a:spcPct val="20000"/>
        </a:spcBef>
        <a:spcAft>
          <a:spcPct val="0"/>
        </a:spcAft>
        <a:buClr>
          <a:schemeClr val="tx1"/>
        </a:buClr>
        <a:buChar char="–"/>
        <a:defRPr sz="2000">
          <a:solidFill>
            <a:schemeClr val="tx1"/>
          </a:solidFill>
          <a:latin typeface="+mn-lt"/>
        </a:defRPr>
      </a:lvl4pPr>
      <a:lvl5pPr marL="2057400" indent="-228600" algn="l" rtl="0" eaLnBrk="0" fontAlgn="base" hangingPunct="0">
        <a:spcBef>
          <a:spcPct val="20000"/>
        </a:spcBef>
        <a:spcAft>
          <a:spcPct val="0"/>
        </a:spcAft>
        <a:buClr>
          <a:schemeClr val="accent1"/>
        </a:buClr>
        <a:buChar char="•"/>
        <a:defRPr sz="2000">
          <a:solidFill>
            <a:schemeClr val="tx1"/>
          </a:solidFill>
          <a:latin typeface="+mn-lt"/>
        </a:defRPr>
      </a:lvl5pPr>
      <a:lvl6pPr marL="2514600" indent="-228600" algn="l" rtl="0" fontAlgn="base">
        <a:spcBef>
          <a:spcPct val="20000"/>
        </a:spcBef>
        <a:spcAft>
          <a:spcPct val="0"/>
        </a:spcAft>
        <a:buClr>
          <a:schemeClr val="accent1"/>
        </a:buClr>
        <a:buChar char="•"/>
        <a:defRPr sz="2000">
          <a:solidFill>
            <a:schemeClr val="tx1"/>
          </a:solidFill>
          <a:latin typeface="+mn-lt"/>
        </a:defRPr>
      </a:lvl6pPr>
      <a:lvl7pPr marL="2971800" indent="-228600" algn="l" rtl="0" fontAlgn="base">
        <a:spcBef>
          <a:spcPct val="20000"/>
        </a:spcBef>
        <a:spcAft>
          <a:spcPct val="0"/>
        </a:spcAft>
        <a:buClr>
          <a:schemeClr val="accent1"/>
        </a:buClr>
        <a:buChar char="•"/>
        <a:defRPr sz="2000">
          <a:solidFill>
            <a:schemeClr val="tx1"/>
          </a:solidFill>
          <a:latin typeface="+mn-lt"/>
        </a:defRPr>
      </a:lvl7pPr>
      <a:lvl8pPr marL="3429000" indent="-228600" algn="l" rtl="0" fontAlgn="base">
        <a:spcBef>
          <a:spcPct val="20000"/>
        </a:spcBef>
        <a:spcAft>
          <a:spcPct val="0"/>
        </a:spcAft>
        <a:buClr>
          <a:schemeClr val="accent1"/>
        </a:buClr>
        <a:buChar char="•"/>
        <a:defRPr sz="2000">
          <a:solidFill>
            <a:schemeClr val="tx1"/>
          </a:solidFill>
          <a:latin typeface="+mn-lt"/>
        </a:defRPr>
      </a:lvl8pPr>
      <a:lvl9pPr marL="3886200" indent="-228600" algn="l" rtl="0" fontAlgn="base">
        <a:spcBef>
          <a:spcPct val="20000"/>
        </a:spcBef>
        <a:spcAft>
          <a:spcPct val="0"/>
        </a:spcAft>
        <a:buClr>
          <a:schemeClr val="accent1"/>
        </a:buClr>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Rectangle 5"/>
          <p:cNvSpPr>
            <a:spLocks noGrp="1" noChangeArrowheads="1"/>
          </p:cNvSpPr>
          <p:nvPr>
            <p:ph type="title"/>
          </p:nvPr>
        </p:nvSpPr>
        <p:spPr/>
        <p:txBody>
          <a:bodyPr lIns="92075" tIns="46038" rIns="92075" bIns="46038" anchor="ctr"/>
          <a:lstStyle/>
          <a:p>
            <a:r>
              <a:rPr lang="en-US">
                <a:effectLst>
                  <a:outerShdw blurRad="38100" dist="38100" dir="2700000" algn="tl">
                    <a:srgbClr val="C0C0C0"/>
                  </a:outerShdw>
                </a:effectLst>
              </a:rPr>
              <a:t>Environmental Impact Assessment (EIA)</a:t>
            </a:r>
          </a:p>
        </p:txBody>
      </p:sp>
      <p:sp>
        <p:nvSpPr>
          <p:cNvPr id="4" name="Subtitle 3"/>
          <p:cNvSpPr>
            <a:spLocks noGrp="1"/>
          </p:cNvSpPr>
          <p:nvPr>
            <p:ph type="subTitle" idx="1"/>
          </p:nvPr>
        </p:nvSpPr>
        <p:spPr/>
        <p:txBody>
          <a:bodyPr/>
          <a:lstStyle/>
          <a:p>
            <a:endParaRPr lang="en-US" dirty="0"/>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Rectangle 5"/>
          <p:cNvSpPr>
            <a:spLocks noGrp="1" noChangeArrowheads="1"/>
          </p:cNvSpPr>
          <p:nvPr>
            <p:ph type="title" idx="4294967295"/>
          </p:nvPr>
        </p:nvSpPr>
        <p:spPr>
          <a:xfrm>
            <a:off x="457200" y="350838"/>
            <a:ext cx="7543800" cy="639762"/>
          </a:xfrm>
        </p:spPr>
        <p:txBody>
          <a:bodyPr lIns="92075" tIns="46038" rIns="92075" bIns="46038" anchor="ctr"/>
          <a:lstStyle/>
          <a:p>
            <a:r>
              <a:rPr lang="en-US" sz="3500" b="0">
                <a:effectLst>
                  <a:outerShdw blurRad="38100" dist="38100" dir="2700000" algn="tl">
                    <a:srgbClr val="C0C0C0"/>
                  </a:outerShdw>
                </a:effectLst>
                <a:latin typeface="Georgia" pitchFamily="18" charset="0"/>
              </a:rPr>
              <a:t>EIA</a:t>
            </a:r>
          </a:p>
        </p:txBody>
      </p:sp>
      <p:sp>
        <p:nvSpPr>
          <p:cNvPr id="74755" name="Rectangle 6"/>
          <p:cNvSpPr>
            <a:spLocks noGrp="1" noChangeArrowheads="1"/>
          </p:cNvSpPr>
          <p:nvPr>
            <p:ph type="body" idx="1"/>
          </p:nvPr>
        </p:nvSpPr>
        <p:spPr>
          <a:xfrm>
            <a:off x="381000" y="1371600"/>
            <a:ext cx="8382000" cy="4267200"/>
          </a:xfrm>
        </p:spPr>
        <p:txBody>
          <a:bodyPr/>
          <a:lstStyle/>
          <a:p>
            <a:pPr>
              <a:lnSpc>
                <a:spcPct val="90000"/>
              </a:lnSpc>
            </a:pPr>
            <a:r>
              <a:rPr lang="en-US" sz="2600">
                <a:latin typeface="Georgia" pitchFamily="18" charset="0"/>
              </a:rPr>
              <a:t>EIA is a systematic process to </a:t>
            </a:r>
            <a:r>
              <a:rPr lang="en-US" sz="2600" u="sng">
                <a:latin typeface="Georgia" pitchFamily="18" charset="0"/>
              </a:rPr>
              <a:t>identify</a:t>
            </a:r>
            <a:r>
              <a:rPr lang="en-US" sz="2600">
                <a:latin typeface="Georgia" pitchFamily="18" charset="0"/>
              </a:rPr>
              <a:t>, </a:t>
            </a:r>
            <a:r>
              <a:rPr lang="en-US" sz="2600" u="sng">
                <a:latin typeface="Georgia" pitchFamily="18" charset="0"/>
              </a:rPr>
              <a:t>predict</a:t>
            </a:r>
            <a:r>
              <a:rPr lang="en-US" sz="2600">
                <a:latin typeface="Georgia" pitchFamily="18" charset="0"/>
              </a:rPr>
              <a:t> and </a:t>
            </a:r>
            <a:r>
              <a:rPr lang="en-US" sz="2600" u="sng">
                <a:latin typeface="Georgia" pitchFamily="18" charset="0"/>
              </a:rPr>
              <a:t>evaluate</a:t>
            </a:r>
            <a:r>
              <a:rPr lang="en-US" sz="2600">
                <a:latin typeface="Georgia" pitchFamily="18" charset="0"/>
              </a:rPr>
              <a:t> the environmental effects of proposed actions and projects. </a:t>
            </a:r>
          </a:p>
          <a:p>
            <a:pPr>
              <a:lnSpc>
                <a:spcPct val="90000"/>
              </a:lnSpc>
            </a:pPr>
            <a:endParaRPr lang="en-US" sz="1600">
              <a:latin typeface="Georgia" pitchFamily="18" charset="0"/>
            </a:endParaRPr>
          </a:p>
          <a:p>
            <a:pPr>
              <a:lnSpc>
                <a:spcPct val="90000"/>
              </a:lnSpc>
            </a:pPr>
            <a:r>
              <a:rPr lang="en-US" sz="2600">
                <a:latin typeface="Georgia" pitchFamily="18" charset="0"/>
              </a:rPr>
              <a:t>A broad definition of environment is adopted. Whenever appropriate social, cultural and health effects are also considered as an integral part of EIA.</a:t>
            </a:r>
          </a:p>
          <a:p>
            <a:pPr>
              <a:lnSpc>
                <a:spcPct val="90000"/>
              </a:lnSpc>
            </a:pPr>
            <a:endParaRPr lang="en-US" sz="1400">
              <a:latin typeface="Georgia" pitchFamily="18" charset="0"/>
            </a:endParaRPr>
          </a:p>
          <a:p>
            <a:pPr>
              <a:lnSpc>
                <a:spcPct val="90000"/>
              </a:lnSpc>
            </a:pPr>
            <a:r>
              <a:rPr lang="en-US" sz="2600">
                <a:latin typeface="Georgia" pitchFamily="18" charset="0"/>
              </a:rPr>
              <a:t>Finally, particular attention is given in EIA for preventing, mitigating and offsetting the significant adverse effects of proposed undertakings </a:t>
            </a: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1026"/>
          <p:cNvSpPr>
            <a:spLocks noGrp="1" noChangeArrowheads="1"/>
          </p:cNvSpPr>
          <p:nvPr>
            <p:ph type="title" idx="4294967295"/>
          </p:nvPr>
        </p:nvSpPr>
        <p:spPr>
          <a:xfrm>
            <a:off x="0" y="304800"/>
            <a:ext cx="8839200" cy="838200"/>
          </a:xfrm>
        </p:spPr>
        <p:txBody>
          <a:bodyPr lIns="92075" tIns="46038" rIns="92075" bIns="46038" anchor="ctr"/>
          <a:lstStyle/>
          <a:p>
            <a:pPr algn="ctr"/>
            <a:r>
              <a:rPr lang="en-US" b="0">
                <a:effectLst>
                  <a:outerShdw blurRad="38100" dist="38100" dir="2700000" algn="tl">
                    <a:srgbClr val="C0C0C0"/>
                  </a:outerShdw>
                </a:effectLst>
                <a:latin typeface="Georgia" pitchFamily="18" charset="0"/>
              </a:rPr>
              <a:t>Definition</a:t>
            </a:r>
          </a:p>
        </p:txBody>
      </p:sp>
      <p:sp>
        <p:nvSpPr>
          <p:cNvPr id="4099" name="Rectangle 1027"/>
          <p:cNvSpPr>
            <a:spLocks noGrp="1" noChangeArrowheads="1"/>
          </p:cNvSpPr>
          <p:nvPr>
            <p:ph type="body" idx="4294967295"/>
          </p:nvPr>
        </p:nvSpPr>
        <p:spPr>
          <a:xfrm>
            <a:off x="0" y="1752600"/>
            <a:ext cx="9144000" cy="3962400"/>
          </a:xfrm>
        </p:spPr>
        <p:txBody>
          <a:bodyPr/>
          <a:lstStyle/>
          <a:p>
            <a:pPr>
              <a:buFont typeface="Wingdings" pitchFamily="2" charset="2"/>
              <a:buNone/>
            </a:pPr>
            <a:r>
              <a:rPr lang="en-US">
                <a:latin typeface="Georgia" pitchFamily="18" charset="0"/>
              </a:rPr>
              <a:t>	It is a planning and management tool for sustainable development that seeks to identify the type, magnitude and probability of environmental and social changes likely to occur as direct or indirect result of a project or policy and to design the possible mitigation procedure (Vanclay and Bronstein, 1995; Harvey, 1998; Momtaz et al., 1998; Thomas, 1998).</a:t>
            </a:r>
          </a:p>
          <a:p>
            <a:endParaRPr lang="en-US"/>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1026"/>
          <p:cNvSpPr>
            <a:spLocks noGrp="1" noChangeArrowheads="1"/>
          </p:cNvSpPr>
          <p:nvPr>
            <p:ph type="title" idx="4294967295"/>
          </p:nvPr>
        </p:nvSpPr>
        <p:spPr>
          <a:xfrm>
            <a:off x="0" y="304800"/>
            <a:ext cx="8839200" cy="838200"/>
          </a:xfrm>
        </p:spPr>
        <p:txBody>
          <a:bodyPr lIns="92075" tIns="46038" rIns="92075" bIns="46038" anchor="ctr"/>
          <a:lstStyle/>
          <a:p>
            <a:pPr algn="ctr"/>
            <a:r>
              <a:rPr lang="en-US" sz="3500" b="0">
                <a:effectLst>
                  <a:outerShdw blurRad="38100" dist="38100" dir="2700000" algn="tl">
                    <a:srgbClr val="C0C0C0"/>
                  </a:outerShdw>
                </a:effectLst>
                <a:latin typeface="Georgia" pitchFamily="18" charset="0"/>
              </a:rPr>
              <a:t>EIA is a tool that is applied…</a:t>
            </a:r>
            <a:r>
              <a:rPr lang="en-US">
                <a:effectLst>
                  <a:outerShdw blurRad="38100" dist="38100" dir="2700000" algn="tl">
                    <a:srgbClr val="C0C0C0"/>
                  </a:outerShdw>
                </a:effectLst>
                <a:latin typeface="Georgia" pitchFamily="18" charset="0"/>
              </a:rPr>
              <a:t> </a:t>
            </a:r>
          </a:p>
        </p:txBody>
      </p:sp>
      <p:sp>
        <p:nvSpPr>
          <p:cNvPr id="77827" name="Rectangle 1027"/>
          <p:cNvSpPr>
            <a:spLocks noGrp="1" noChangeArrowheads="1"/>
          </p:cNvSpPr>
          <p:nvPr>
            <p:ph type="body" idx="4294967295"/>
          </p:nvPr>
        </p:nvSpPr>
        <p:spPr>
          <a:xfrm>
            <a:off x="0" y="1752600"/>
            <a:ext cx="9144000" cy="4724400"/>
          </a:xfrm>
        </p:spPr>
        <p:txBody>
          <a:bodyPr/>
          <a:lstStyle/>
          <a:p>
            <a:pPr>
              <a:lnSpc>
                <a:spcPct val="120000"/>
              </a:lnSpc>
              <a:buClr>
                <a:schemeClr val="accent2"/>
              </a:buClr>
              <a:buFont typeface="Wingdings" pitchFamily="2" charset="2"/>
              <a:buChar char="§"/>
            </a:pPr>
            <a:r>
              <a:rPr lang="en-US" sz="2500">
                <a:latin typeface="Georgia" pitchFamily="18" charset="0"/>
              </a:rPr>
              <a:t>before major decisions are taken and when all alternatives are still open;</a:t>
            </a:r>
          </a:p>
          <a:p>
            <a:pPr>
              <a:lnSpc>
                <a:spcPct val="120000"/>
              </a:lnSpc>
              <a:buClr>
                <a:schemeClr val="accent2"/>
              </a:buClr>
              <a:buFont typeface="Wingdings" pitchFamily="2" charset="2"/>
              <a:buChar char="§"/>
            </a:pPr>
            <a:r>
              <a:rPr lang="en-US" sz="2500">
                <a:latin typeface="Georgia" pitchFamily="18" charset="0"/>
              </a:rPr>
              <a:t>to inform all stages of decision making, including final approval and the establishment of conditions for project implementation;</a:t>
            </a:r>
          </a:p>
          <a:p>
            <a:pPr>
              <a:lnSpc>
                <a:spcPct val="120000"/>
              </a:lnSpc>
              <a:buClr>
                <a:schemeClr val="accent2"/>
              </a:buClr>
              <a:buFont typeface="Wingdings" pitchFamily="2" charset="2"/>
              <a:buChar char="§"/>
            </a:pPr>
            <a:r>
              <a:rPr lang="en-US" sz="2500">
                <a:latin typeface="Georgia" pitchFamily="18" charset="0"/>
              </a:rPr>
              <a:t>with public participation and consultation; and</a:t>
            </a:r>
          </a:p>
          <a:p>
            <a:pPr>
              <a:lnSpc>
                <a:spcPct val="120000"/>
              </a:lnSpc>
              <a:buClr>
                <a:schemeClr val="accent2"/>
              </a:buClr>
              <a:buFont typeface="Wingdings" pitchFamily="2" charset="2"/>
              <a:buChar char="§"/>
            </a:pPr>
            <a:r>
              <a:rPr lang="en-US" sz="2500">
                <a:latin typeface="Georgia" pitchFamily="18" charset="0"/>
              </a:rPr>
              <a:t>to integrate environmental considerations and safeguards into all phases of project design, construction and operation</a:t>
            </a:r>
            <a:endParaRPr lang="en-US" sz="2500"/>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idx="4294967295"/>
          </p:nvPr>
        </p:nvSpPr>
        <p:spPr>
          <a:xfrm>
            <a:off x="0" y="304800"/>
            <a:ext cx="8839200" cy="685800"/>
          </a:xfrm>
        </p:spPr>
        <p:txBody>
          <a:bodyPr lIns="92075" tIns="46038" rIns="92075" bIns="46038" anchor="ctr"/>
          <a:lstStyle/>
          <a:p>
            <a:pPr algn="ctr"/>
            <a:r>
              <a:rPr lang="en-US" sz="3500" b="0">
                <a:latin typeface="Georgia" pitchFamily="18" charset="0"/>
              </a:rPr>
              <a:t>History</a:t>
            </a:r>
          </a:p>
        </p:txBody>
      </p:sp>
      <p:sp>
        <p:nvSpPr>
          <p:cNvPr id="5123" name="Rectangle 3"/>
          <p:cNvSpPr>
            <a:spLocks noGrp="1" noChangeArrowheads="1"/>
          </p:cNvSpPr>
          <p:nvPr>
            <p:ph type="body" idx="4294967295"/>
          </p:nvPr>
        </p:nvSpPr>
        <p:spPr>
          <a:xfrm>
            <a:off x="0" y="990600"/>
            <a:ext cx="9144000" cy="5867400"/>
          </a:xfrm>
        </p:spPr>
        <p:txBody>
          <a:bodyPr/>
          <a:lstStyle/>
          <a:p>
            <a:pPr>
              <a:lnSpc>
                <a:spcPct val="90000"/>
              </a:lnSpc>
            </a:pPr>
            <a:r>
              <a:rPr lang="en-US" sz="2600">
                <a:latin typeface="Georgia" pitchFamily="18" charset="0"/>
              </a:rPr>
              <a:t>The National Environmental Policy Act 1969 of USA is the legislative basis for EIA. The policy was the result of wide spread recognition in the 1960s that some major environmental problems were created by the government’s projects (power stations, dams and reservoirs, industrial complexes).</a:t>
            </a:r>
          </a:p>
          <a:p>
            <a:pPr>
              <a:lnSpc>
                <a:spcPct val="90000"/>
              </a:lnSpc>
            </a:pPr>
            <a:r>
              <a:rPr lang="en-US" sz="2600">
                <a:latin typeface="Georgia" pitchFamily="18" charset="0"/>
              </a:rPr>
              <a:t>The legislation made mandatory to assess the environmental consequences of all projects by federal agencies.  </a:t>
            </a:r>
          </a:p>
          <a:p>
            <a:pPr>
              <a:lnSpc>
                <a:spcPct val="90000"/>
              </a:lnSpc>
            </a:pPr>
            <a:r>
              <a:rPr lang="en-US" sz="2600">
                <a:latin typeface="Georgia" pitchFamily="18" charset="0"/>
              </a:rPr>
              <a:t>In 1990s, many developed and some developing countries designed their EIA legislation. e.g. New Zealand (1991), Canada (1995), Australia (1999), Vietnam (1993), Uganda (1994), Ecuador (1997). </a:t>
            </a:r>
          </a:p>
          <a:p>
            <a:pPr>
              <a:lnSpc>
                <a:spcPct val="90000"/>
              </a:lnSpc>
            </a:pPr>
            <a:r>
              <a:rPr lang="en-US" sz="2600">
                <a:latin typeface="Georgia" pitchFamily="18" charset="0"/>
              </a:rPr>
              <a:t>Today, EIA is firmly established in planning process in many of these countries.</a:t>
            </a: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idx="4294967295"/>
          </p:nvPr>
        </p:nvSpPr>
        <p:spPr>
          <a:xfrm>
            <a:off x="0" y="0"/>
            <a:ext cx="8839200" cy="838200"/>
          </a:xfrm>
        </p:spPr>
        <p:txBody>
          <a:bodyPr lIns="92075" tIns="46038" rIns="92075" bIns="46038" anchor="ctr"/>
          <a:lstStyle/>
          <a:p>
            <a:pPr algn="ctr"/>
            <a:r>
              <a:rPr lang="en-US" sz="3500" b="0">
                <a:latin typeface="Georgia" pitchFamily="18" charset="0"/>
              </a:rPr>
              <a:t>International Obligations</a:t>
            </a:r>
          </a:p>
        </p:txBody>
      </p:sp>
      <p:graphicFrame>
        <p:nvGraphicFramePr>
          <p:cNvPr id="7204" name="Group 36"/>
          <p:cNvGraphicFramePr>
            <a:graphicFrameLocks noGrp="1"/>
          </p:cNvGraphicFramePr>
          <p:nvPr/>
        </p:nvGraphicFramePr>
        <p:xfrm>
          <a:off x="0" y="1066800"/>
          <a:ext cx="8991600" cy="5423662"/>
        </p:xfrm>
        <a:graphic>
          <a:graphicData uri="http://schemas.openxmlformats.org/drawingml/2006/table">
            <a:tbl>
              <a:tblPr/>
              <a:tblGrid>
                <a:gridCol w="3581400"/>
                <a:gridCol w="5410200"/>
              </a:tblGrid>
              <a:tr h="457200">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200" b="0" i="0" u="none" strike="noStrike" cap="none" normalizeH="0" baseline="0" smtClean="0">
                          <a:ln>
                            <a:noFill/>
                          </a:ln>
                          <a:solidFill>
                            <a:srgbClr val="660066"/>
                          </a:solidFill>
                          <a:effectLst/>
                          <a:latin typeface="Georgia" pitchFamily="18" charset="0"/>
                        </a:rPr>
                        <a:t>KEY Instruments/events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200" b="0" i="0" u="none" strike="noStrike" cap="none" normalizeH="0" baseline="0" smtClean="0">
                          <a:ln>
                            <a:noFill/>
                          </a:ln>
                          <a:solidFill>
                            <a:srgbClr val="660066"/>
                          </a:solidFill>
                          <a:effectLst/>
                          <a:latin typeface="Georgia" pitchFamily="18" charset="0"/>
                        </a:rPr>
                        <a:t>Requirements/Outcome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631950">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200" b="0" i="0" u="none" strike="noStrike" cap="none" normalizeH="0" baseline="0" smtClean="0">
                          <a:ln>
                            <a:noFill/>
                          </a:ln>
                          <a:solidFill>
                            <a:schemeClr val="tx1"/>
                          </a:solidFill>
                          <a:effectLst/>
                          <a:latin typeface="Georgia" pitchFamily="18" charset="0"/>
                        </a:rPr>
                        <a:t>EIA requirements and procedures applied by international financial and aid agencies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200" b="0" i="0" u="none" strike="noStrike" cap="none" normalizeH="0" baseline="0" smtClean="0">
                          <a:ln>
                            <a:noFill/>
                          </a:ln>
                          <a:solidFill>
                            <a:schemeClr val="tx1"/>
                          </a:solidFill>
                          <a:effectLst/>
                          <a:latin typeface="Georgia" pitchFamily="18" charset="0"/>
                        </a:rPr>
                        <a:t>Providing loans and implementing projects in developing countries.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720850">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200" b="0" i="0" u="none" strike="noStrike" cap="none" normalizeH="0" baseline="0" smtClean="0">
                          <a:ln>
                            <a:noFill/>
                          </a:ln>
                          <a:solidFill>
                            <a:schemeClr val="tx1"/>
                          </a:solidFill>
                          <a:effectLst/>
                          <a:latin typeface="Georgia" pitchFamily="18" charset="0"/>
                        </a:rPr>
                        <a:t>Amendment of EC Directive on EIA (1997) </a:t>
                      </a:r>
                    </a:p>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200" b="0" i="0" u="none" strike="noStrike" cap="none" normalizeH="0" baseline="0" smtClean="0">
                        <a:ln>
                          <a:noFill/>
                        </a:ln>
                        <a:solidFill>
                          <a:schemeClr val="tx1"/>
                        </a:solidFill>
                        <a:effectLst/>
                        <a:latin typeface="Georgia"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200" b="0" i="0" u="none" strike="noStrike" cap="none" normalizeH="0" baseline="0" smtClean="0">
                          <a:ln>
                            <a:noFill/>
                          </a:ln>
                          <a:solidFill>
                            <a:schemeClr val="tx1"/>
                          </a:solidFill>
                          <a:effectLst/>
                          <a:latin typeface="Georgia" pitchFamily="18" charset="0"/>
                        </a:rPr>
                        <a:t>Required all member states to be in compliance by 1999; also assisted in drafting the EIA laws of transitional economies who are in the process of accession to the European Union.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417638">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200" b="0" i="0" u="none" strike="noStrike" cap="none" normalizeH="0" baseline="0" smtClean="0">
                          <a:ln>
                            <a:noFill/>
                          </a:ln>
                          <a:solidFill>
                            <a:schemeClr val="tx1"/>
                          </a:solidFill>
                          <a:effectLst/>
                          <a:latin typeface="Georgia" pitchFamily="18" charset="0"/>
                        </a:rPr>
                        <a:t>UNECE - Convention on EIA in a Trans-boundary Context (1991)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200" b="0" i="0" u="none" strike="noStrike" cap="none" normalizeH="0" baseline="0" smtClean="0">
                          <a:ln>
                            <a:noFill/>
                          </a:ln>
                          <a:solidFill>
                            <a:schemeClr val="tx1"/>
                          </a:solidFill>
                          <a:effectLst/>
                          <a:latin typeface="Georgia" pitchFamily="18" charset="0"/>
                        </a:rPr>
                        <a:t>Entered into force in 1997 as the first EIA-specific international treaty. </a:t>
                      </a:r>
                    </a:p>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200" b="0" i="0" u="none" strike="noStrike" cap="none" normalizeH="0" baseline="0" smtClean="0">
                        <a:ln>
                          <a:noFill/>
                        </a:ln>
                        <a:solidFill>
                          <a:schemeClr val="tx1"/>
                        </a:solidFill>
                        <a:effectLst/>
                        <a:latin typeface="Georgia" pitchFamily="18" charset="0"/>
                      </a:endParaRPr>
                    </a:p>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200" b="0" i="0" u="none" strike="noStrike" cap="none" normalizeH="0" baseline="0" smtClean="0">
                        <a:ln>
                          <a:noFill/>
                        </a:ln>
                        <a:solidFill>
                          <a:schemeClr val="tx1"/>
                        </a:solidFill>
                        <a:effectLst/>
                        <a:latin typeface="Georgia"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idx="4294967295"/>
          </p:nvPr>
        </p:nvSpPr>
        <p:spPr>
          <a:xfrm>
            <a:off x="0" y="0"/>
            <a:ext cx="8839200" cy="762000"/>
          </a:xfrm>
        </p:spPr>
        <p:txBody>
          <a:bodyPr lIns="92075" tIns="46038" rIns="92075" bIns="46038" anchor="ctr"/>
          <a:lstStyle/>
          <a:p>
            <a:pPr algn="ctr"/>
            <a:r>
              <a:rPr lang="en-US" sz="3500" b="0">
                <a:latin typeface="Georgia" pitchFamily="18" charset="0"/>
              </a:rPr>
              <a:t>Purposes/Aims and Objectives</a:t>
            </a:r>
          </a:p>
        </p:txBody>
      </p:sp>
      <p:sp>
        <p:nvSpPr>
          <p:cNvPr id="10243" name="Rectangle 3"/>
          <p:cNvSpPr>
            <a:spLocks noGrp="1" noChangeArrowheads="1"/>
          </p:cNvSpPr>
          <p:nvPr>
            <p:ph type="body" idx="4294967295"/>
          </p:nvPr>
        </p:nvSpPr>
        <p:spPr>
          <a:xfrm>
            <a:off x="0" y="914400"/>
            <a:ext cx="9144000" cy="5943600"/>
          </a:xfrm>
        </p:spPr>
        <p:txBody>
          <a:bodyPr/>
          <a:lstStyle/>
          <a:p>
            <a:pPr>
              <a:lnSpc>
                <a:spcPct val="80000"/>
              </a:lnSpc>
              <a:buFont typeface="Wingdings" pitchFamily="2" charset="2"/>
              <a:buNone/>
            </a:pPr>
            <a:r>
              <a:rPr lang="en-US" sz="2800">
                <a:latin typeface="Georgia" pitchFamily="18" charset="0"/>
              </a:rPr>
              <a:t>	The </a:t>
            </a:r>
            <a:r>
              <a:rPr lang="en-US" sz="2800" u="sng">
                <a:latin typeface="Georgia" pitchFamily="18" charset="0"/>
              </a:rPr>
              <a:t>immediate aim</a:t>
            </a:r>
            <a:r>
              <a:rPr lang="en-US" sz="2800">
                <a:latin typeface="Georgia" pitchFamily="18" charset="0"/>
              </a:rPr>
              <a:t> of EIA is to inform the process of decision-making by identifying the potentially significant environmental effects and risks of development proposals. </a:t>
            </a:r>
          </a:p>
          <a:p>
            <a:pPr>
              <a:lnSpc>
                <a:spcPct val="80000"/>
              </a:lnSpc>
              <a:buFont typeface="Wingdings" pitchFamily="2" charset="2"/>
              <a:buNone/>
            </a:pPr>
            <a:endParaRPr lang="en-US" sz="2700" b="1">
              <a:latin typeface="Georgia" pitchFamily="18" charset="0"/>
            </a:endParaRPr>
          </a:p>
          <a:p>
            <a:pPr>
              <a:lnSpc>
                <a:spcPct val="80000"/>
              </a:lnSpc>
              <a:buFont typeface="Wingdings" pitchFamily="2" charset="2"/>
              <a:buNone/>
            </a:pPr>
            <a:r>
              <a:rPr lang="en-US" sz="2700" b="1">
                <a:latin typeface="Georgia" pitchFamily="18" charset="0"/>
              </a:rPr>
              <a:t>Objectives related to this aim are to: </a:t>
            </a:r>
          </a:p>
          <a:p>
            <a:pPr>
              <a:lnSpc>
                <a:spcPct val="80000"/>
              </a:lnSpc>
            </a:pPr>
            <a:r>
              <a:rPr lang="en-US" sz="2800">
                <a:latin typeface="Georgia" pitchFamily="18" charset="0"/>
              </a:rPr>
              <a:t>improve the environmental design of the proposal; </a:t>
            </a:r>
          </a:p>
          <a:p>
            <a:pPr>
              <a:lnSpc>
                <a:spcPct val="80000"/>
              </a:lnSpc>
            </a:pPr>
            <a:r>
              <a:rPr lang="en-US" sz="2800">
                <a:latin typeface="Georgia" pitchFamily="18" charset="0"/>
              </a:rPr>
              <a:t>ensure that resources are used appropriately and efficiently; </a:t>
            </a:r>
          </a:p>
          <a:p>
            <a:pPr>
              <a:lnSpc>
                <a:spcPct val="80000"/>
              </a:lnSpc>
            </a:pPr>
            <a:r>
              <a:rPr lang="en-US" sz="2800">
                <a:latin typeface="Georgia" pitchFamily="18" charset="0"/>
              </a:rPr>
              <a:t>identify appropriate measures for mitigating the potential impacts of the proposal; and </a:t>
            </a:r>
          </a:p>
          <a:p>
            <a:pPr>
              <a:lnSpc>
                <a:spcPct val="80000"/>
              </a:lnSpc>
            </a:pPr>
            <a:r>
              <a:rPr lang="en-US" sz="2800">
                <a:latin typeface="Georgia" pitchFamily="18" charset="0"/>
              </a:rPr>
              <a:t>facilitate informed decision making, including setting the environmental terms and conditions for implementing the proposal. 	</a:t>
            </a: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idx="4294967295"/>
          </p:nvPr>
        </p:nvSpPr>
        <p:spPr>
          <a:xfrm>
            <a:off x="0" y="0"/>
            <a:ext cx="8839200" cy="762000"/>
          </a:xfrm>
        </p:spPr>
        <p:txBody>
          <a:bodyPr lIns="92075" tIns="46038" rIns="92075" bIns="46038" anchor="ctr"/>
          <a:lstStyle/>
          <a:p>
            <a:pPr algn="ctr"/>
            <a:r>
              <a:rPr lang="en-US" sz="3500" b="0">
                <a:latin typeface="Georgia" pitchFamily="18" charset="0"/>
              </a:rPr>
              <a:t>Purposes/Aims and Objectives (cont.)</a:t>
            </a:r>
          </a:p>
        </p:txBody>
      </p:sp>
      <p:sp>
        <p:nvSpPr>
          <p:cNvPr id="78851" name="Rectangle 3"/>
          <p:cNvSpPr>
            <a:spLocks noGrp="1" noChangeArrowheads="1"/>
          </p:cNvSpPr>
          <p:nvPr>
            <p:ph type="body" idx="4294967295"/>
          </p:nvPr>
        </p:nvSpPr>
        <p:spPr>
          <a:xfrm>
            <a:off x="0" y="914400"/>
            <a:ext cx="9144000" cy="5943600"/>
          </a:xfrm>
        </p:spPr>
        <p:txBody>
          <a:bodyPr/>
          <a:lstStyle/>
          <a:p>
            <a:pPr>
              <a:lnSpc>
                <a:spcPct val="80000"/>
              </a:lnSpc>
              <a:buFont typeface="Wingdings" pitchFamily="2" charset="2"/>
              <a:buNone/>
            </a:pPr>
            <a:r>
              <a:rPr lang="en-US" sz="2800">
                <a:latin typeface="Georgia" pitchFamily="18" charset="0"/>
              </a:rPr>
              <a:t>	The </a:t>
            </a:r>
            <a:r>
              <a:rPr lang="en-US" sz="2800" u="sng">
                <a:latin typeface="Georgia" pitchFamily="18" charset="0"/>
              </a:rPr>
              <a:t>ultimate (long term) aim</a:t>
            </a:r>
            <a:r>
              <a:rPr lang="en-US" sz="2800">
                <a:latin typeface="Georgia" pitchFamily="18" charset="0"/>
              </a:rPr>
              <a:t> of EIA is to promote sustainable development by ensuring that development proposals do not undermine critical resource and ecological functions or the well being, lifestyle and livelihood of the communities and peoples who depend on them. </a:t>
            </a:r>
          </a:p>
          <a:p>
            <a:pPr>
              <a:lnSpc>
                <a:spcPct val="80000"/>
              </a:lnSpc>
              <a:buFont typeface="Wingdings" pitchFamily="2" charset="2"/>
              <a:buNone/>
            </a:pPr>
            <a:endParaRPr lang="en-US" sz="2700" b="1">
              <a:latin typeface="Georgia" pitchFamily="18" charset="0"/>
            </a:endParaRPr>
          </a:p>
          <a:p>
            <a:pPr>
              <a:lnSpc>
                <a:spcPct val="80000"/>
              </a:lnSpc>
              <a:buFont typeface="Wingdings" pitchFamily="2" charset="2"/>
              <a:buNone/>
            </a:pPr>
            <a:r>
              <a:rPr lang="en-US" sz="2700" b="1">
                <a:latin typeface="Georgia" pitchFamily="18" charset="0"/>
              </a:rPr>
              <a:t>Objectives related to this aim are to:</a:t>
            </a:r>
            <a:endParaRPr lang="en-US" sz="2800">
              <a:latin typeface="Georgia" pitchFamily="18" charset="0"/>
            </a:endParaRPr>
          </a:p>
          <a:p>
            <a:pPr>
              <a:lnSpc>
                <a:spcPct val="80000"/>
              </a:lnSpc>
            </a:pPr>
            <a:r>
              <a:rPr lang="en-US" sz="2800">
                <a:latin typeface="Georgia" pitchFamily="18" charset="0"/>
              </a:rPr>
              <a:t>protect human health and safety; </a:t>
            </a:r>
          </a:p>
          <a:p>
            <a:pPr>
              <a:lnSpc>
                <a:spcPct val="80000"/>
              </a:lnSpc>
            </a:pPr>
            <a:r>
              <a:rPr lang="en-US" sz="2800">
                <a:latin typeface="Georgia" pitchFamily="18" charset="0"/>
              </a:rPr>
              <a:t>avoid irreversible changes and serious damage to the environment; </a:t>
            </a:r>
          </a:p>
          <a:p>
            <a:pPr>
              <a:lnSpc>
                <a:spcPct val="80000"/>
              </a:lnSpc>
            </a:pPr>
            <a:r>
              <a:rPr lang="en-US" sz="2800">
                <a:latin typeface="Georgia" pitchFamily="18" charset="0"/>
              </a:rPr>
              <a:t>safeguard valued resources, natural areas and ecosystem components; and  </a:t>
            </a:r>
          </a:p>
          <a:p>
            <a:pPr>
              <a:lnSpc>
                <a:spcPct val="80000"/>
              </a:lnSpc>
            </a:pPr>
            <a:r>
              <a:rPr lang="en-US" sz="2800">
                <a:latin typeface="Georgia" pitchFamily="18" charset="0"/>
              </a:rPr>
              <a:t>enhance the social aspects of the proposal. </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5" name="Rectangle 5"/>
          <p:cNvSpPr>
            <a:spLocks noGrp="1" noChangeArrowheads="1"/>
          </p:cNvSpPr>
          <p:nvPr>
            <p:ph type="subTitle" idx="1"/>
          </p:nvPr>
        </p:nvSpPr>
        <p:spPr/>
        <p:txBody>
          <a:bodyPr/>
          <a:lstStyle/>
          <a:p>
            <a:r>
              <a:rPr lang="en-US" sz="4400">
                <a:latin typeface="Georgia" pitchFamily="18" charset="0"/>
              </a:rPr>
              <a:t>Steps in EIA</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8" name="Picture 4"/>
          <p:cNvPicPr>
            <a:picLocks noGrp="1" noChangeAspect="1" noChangeArrowheads="1"/>
          </p:cNvPicPr>
          <p:nvPr>
            <p:ph/>
          </p:nvPr>
        </p:nvPicPr>
        <p:blipFill>
          <a:blip r:embed="rId2" cstate="print"/>
          <a:srcRect l="8824" t="25000" r="7843" b="25757"/>
          <a:stretch>
            <a:fillRect/>
          </a:stretch>
        </p:blipFill>
        <p:spPr>
          <a:xfrm>
            <a:off x="228600" y="-152400"/>
            <a:ext cx="8305800" cy="7045325"/>
          </a:xfrm>
          <a:noFill/>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a:lstStyle/>
          <a:p>
            <a:r>
              <a:rPr lang="en-US" sz="3500" b="0">
                <a:solidFill>
                  <a:srgbClr val="650106"/>
                </a:solidFill>
                <a:latin typeface="Georgia" pitchFamily="18" charset="0"/>
              </a:rPr>
              <a:t>Step 1: Screening</a:t>
            </a:r>
          </a:p>
        </p:txBody>
      </p:sp>
      <p:sp>
        <p:nvSpPr>
          <p:cNvPr id="83971" name="Rectangle 3"/>
          <p:cNvSpPr>
            <a:spLocks noGrp="1" noChangeArrowheads="1"/>
          </p:cNvSpPr>
          <p:nvPr>
            <p:ph type="body" idx="1"/>
          </p:nvPr>
        </p:nvSpPr>
        <p:spPr>
          <a:xfrm>
            <a:off x="457200" y="1719263"/>
            <a:ext cx="8229600" cy="5138737"/>
          </a:xfrm>
        </p:spPr>
        <p:txBody>
          <a:bodyPr/>
          <a:lstStyle/>
          <a:p>
            <a:pPr>
              <a:spcBef>
                <a:spcPct val="50000"/>
              </a:spcBef>
              <a:buClr>
                <a:srgbClr val="800000"/>
              </a:buClr>
              <a:buFont typeface="Wingdings" pitchFamily="2" charset="2"/>
              <a:buChar char="§"/>
            </a:pPr>
            <a:r>
              <a:rPr lang="en-US" sz="2800">
                <a:latin typeface="Georgia" pitchFamily="18" charset="0"/>
                <a:cs typeface="Times New Roman" pitchFamily="18" charset="0"/>
              </a:rPr>
              <a:t>This step determines:</a:t>
            </a:r>
          </a:p>
          <a:p>
            <a:pPr lvl="1">
              <a:spcBef>
                <a:spcPct val="50000"/>
              </a:spcBef>
              <a:buClr>
                <a:srgbClr val="800000"/>
              </a:buClr>
              <a:buFont typeface="Times"/>
              <a:buChar char="•"/>
            </a:pPr>
            <a:r>
              <a:rPr lang="en-US">
                <a:latin typeface="Georgia" pitchFamily="18" charset="0"/>
                <a:cs typeface="Times New Roman" pitchFamily="18" charset="0"/>
              </a:rPr>
              <a:t>whether or not EIA is required for a particular project</a:t>
            </a:r>
          </a:p>
          <a:p>
            <a:pPr lvl="1">
              <a:spcBef>
                <a:spcPct val="50000"/>
              </a:spcBef>
              <a:buClr>
                <a:srgbClr val="800000"/>
              </a:buClr>
              <a:buFont typeface="Times"/>
              <a:buChar char="•"/>
            </a:pPr>
            <a:r>
              <a:rPr lang="en-US">
                <a:latin typeface="Georgia" pitchFamily="18" charset="0"/>
                <a:cs typeface="Times New Roman" pitchFamily="18" charset="0"/>
              </a:rPr>
              <a:t>what level of EIA is required</a:t>
            </a:r>
          </a:p>
          <a:p>
            <a:pPr>
              <a:spcBef>
                <a:spcPct val="50000"/>
              </a:spcBef>
              <a:buClr>
                <a:srgbClr val="800000"/>
              </a:buClr>
              <a:buFont typeface="Wingdings" pitchFamily="2" charset="2"/>
              <a:buChar char="§"/>
            </a:pPr>
            <a:endParaRPr lang="en-US" sz="1200">
              <a:latin typeface="Georgia" pitchFamily="18" charset="0"/>
              <a:cs typeface="Times New Roman" pitchFamily="18" charset="0"/>
            </a:endParaRPr>
          </a:p>
          <a:p>
            <a:pPr>
              <a:spcBef>
                <a:spcPct val="50000"/>
              </a:spcBef>
              <a:buClr>
                <a:srgbClr val="800000"/>
              </a:buClr>
              <a:buFont typeface="Wingdings" pitchFamily="2" charset="2"/>
              <a:buChar char="§"/>
            </a:pPr>
            <a:r>
              <a:rPr lang="en-US" sz="2800">
                <a:latin typeface="Georgia" pitchFamily="18" charset="0"/>
                <a:cs typeface="Times New Roman" pitchFamily="18" charset="0"/>
              </a:rPr>
              <a:t>Screening Outcomes:</a:t>
            </a:r>
          </a:p>
          <a:p>
            <a:pPr lvl="1">
              <a:spcBef>
                <a:spcPct val="50000"/>
              </a:spcBef>
              <a:buClr>
                <a:srgbClr val="800000"/>
              </a:buClr>
              <a:buFont typeface="Wingdings" pitchFamily="2" charset="2"/>
              <a:buChar char="§"/>
            </a:pPr>
            <a:r>
              <a:rPr lang="en-AU">
                <a:latin typeface="Georgia" pitchFamily="18" charset="0"/>
                <a:cs typeface="Times New Roman" pitchFamily="18" charset="0"/>
              </a:rPr>
              <a:t>Full or comprehensive EIA required</a:t>
            </a:r>
          </a:p>
          <a:p>
            <a:pPr lvl="1">
              <a:spcBef>
                <a:spcPct val="50000"/>
              </a:spcBef>
              <a:buClr>
                <a:srgbClr val="800000"/>
              </a:buClr>
              <a:buFont typeface="Wingdings" pitchFamily="2" charset="2"/>
              <a:buChar char="§"/>
            </a:pPr>
            <a:r>
              <a:rPr lang="en-AU">
                <a:latin typeface="Georgia" pitchFamily="18" charset="0"/>
                <a:cs typeface="Times New Roman" pitchFamily="18" charset="0"/>
              </a:rPr>
              <a:t>Limited EIA required</a:t>
            </a:r>
          </a:p>
          <a:p>
            <a:pPr lvl="1">
              <a:spcBef>
                <a:spcPct val="50000"/>
              </a:spcBef>
              <a:buClr>
                <a:srgbClr val="800000"/>
              </a:buClr>
              <a:buFont typeface="Wingdings" pitchFamily="2" charset="2"/>
              <a:buChar char="§"/>
            </a:pPr>
            <a:r>
              <a:rPr lang="en-AU">
                <a:latin typeface="Georgia" pitchFamily="18" charset="0"/>
                <a:cs typeface="Times New Roman" pitchFamily="18" charset="0"/>
              </a:rPr>
              <a:t>No EIA required</a:t>
            </a:r>
            <a:endParaRPr lang="en-GB" sz="2400">
              <a:latin typeface="Georgia" pitchFamily="18" charset="0"/>
              <a:cs typeface="Times New Roman" pitchFamily="18" charset="0"/>
            </a:endParaRPr>
          </a:p>
          <a:p>
            <a:endParaRPr lang="en-US" sz="2800">
              <a:latin typeface="Georgia"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r>
              <a:rPr lang="en-US" sz="3500" b="0">
                <a:latin typeface="Georgia" pitchFamily="18" charset="0"/>
              </a:rPr>
              <a:t>Tools for Screening </a:t>
            </a:r>
          </a:p>
        </p:txBody>
      </p:sp>
      <p:sp>
        <p:nvSpPr>
          <p:cNvPr id="84995" name="Rectangle 3"/>
          <p:cNvSpPr>
            <a:spLocks noGrp="1" noChangeArrowheads="1"/>
          </p:cNvSpPr>
          <p:nvPr>
            <p:ph type="body" idx="1"/>
          </p:nvPr>
        </p:nvSpPr>
        <p:spPr>
          <a:xfrm>
            <a:off x="457200" y="1066800"/>
            <a:ext cx="8229600" cy="5562600"/>
          </a:xfrm>
        </p:spPr>
        <p:txBody>
          <a:bodyPr/>
          <a:lstStyle/>
          <a:p>
            <a:pPr>
              <a:lnSpc>
                <a:spcPct val="90000"/>
              </a:lnSpc>
              <a:spcBef>
                <a:spcPct val="50000"/>
              </a:spcBef>
              <a:buClr>
                <a:srgbClr val="800000"/>
              </a:buClr>
              <a:buFont typeface="Wingdings" pitchFamily="2" charset="2"/>
              <a:buNone/>
            </a:pPr>
            <a:endParaRPr lang="en-US" sz="2800">
              <a:latin typeface="Georgia" pitchFamily="18" charset="0"/>
              <a:cs typeface="Times New Roman" pitchFamily="18" charset="0"/>
            </a:endParaRPr>
          </a:p>
          <a:p>
            <a:pPr>
              <a:lnSpc>
                <a:spcPct val="90000"/>
              </a:lnSpc>
              <a:spcBef>
                <a:spcPct val="50000"/>
              </a:spcBef>
              <a:buClr>
                <a:srgbClr val="800000"/>
              </a:buClr>
              <a:buFont typeface="Wingdings" pitchFamily="2" charset="2"/>
              <a:buChar char="§"/>
            </a:pPr>
            <a:r>
              <a:rPr lang="cs-CZ" sz="2800">
                <a:latin typeface="Georgia" pitchFamily="18" charset="0"/>
                <a:cs typeface="Times New Roman" pitchFamily="18" charset="0"/>
              </a:rPr>
              <a:t>Project lists:</a:t>
            </a:r>
          </a:p>
          <a:p>
            <a:pPr lvl="1">
              <a:lnSpc>
                <a:spcPct val="80000"/>
              </a:lnSpc>
              <a:spcBef>
                <a:spcPct val="50000"/>
              </a:spcBef>
              <a:buClr>
                <a:srgbClr val="800000"/>
              </a:buClr>
              <a:buSzPct val="100000"/>
              <a:buFont typeface="Times"/>
              <a:buChar char="•"/>
            </a:pPr>
            <a:r>
              <a:rPr lang="cs-CZ">
                <a:latin typeface="Georgia" pitchFamily="18" charset="0"/>
                <a:cs typeface="Times New Roman" pitchFamily="18" charset="0"/>
              </a:rPr>
              <a:t>Inclusive — listed projects must undergo EIA</a:t>
            </a:r>
          </a:p>
          <a:p>
            <a:pPr lvl="1">
              <a:lnSpc>
                <a:spcPct val="80000"/>
              </a:lnSpc>
              <a:spcBef>
                <a:spcPct val="50000"/>
              </a:spcBef>
              <a:buClr>
                <a:srgbClr val="800000"/>
              </a:buClr>
              <a:buSzPct val="100000"/>
              <a:buFont typeface="Times"/>
              <a:buChar char="•"/>
            </a:pPr>
            <a:r>
              <a:rPr lang="cs-CZ">
                <a:latin typeface="Georgia" pitchFamily="18" charset="0"/>
                <a:cs typeface="Times New Roman" pitchFamily="18" charset="0"/>
              </a:rPr>
              <a:t>Exclusive — listed projects exempted from EIA</a:t>
            </a:r>
            <a:endParaRPr lang="en-AU">
              <a:latin typeface="Georgia" pitchFamily="18" charset="0"/>
              <a:cs typeface="Times New Roman" pitchFamily="18" charset="0"/>
            </a:endParaRPr>
          </a:p>
          <a:p>
            <a:pPr>
              <a:lnSpc>
                <a:spcPct val="90000"/>
              </a:lnSpc>
              <a:spcBef>
                <a:spcPct val="50000"/>
              </a:spcBef>
              <a:buClr>
                <a:srgbClr val="800000"/>
              </a:buClr>
              <a:buFont typeface="Wingdings" pitchFamily="2" charset="2"/>
              <a:buChar char="§"/>
            </a:pPr>
            <a:endParaRPr lang="cs-CZ" sz="1600">
              <a:latin typeface="Georgia" pitchFamily="18" charset="0"/>
              <a:cs typeface="Times New Roman" pitchFamily="18" charset="0"/>
            </a:endParaRPr>
          </a:p>
          <a:p>
            <a:pPr>
              <a:lnSpc>
                <a:spcPct val="90000"/>
              </a:lnSpc>
              <a:spcBef>
                <a:spcPct val="50000"/>
              </a:spcBef>
              <a:buClr>
                <a:srgbClr val="800000"/>
              </a:buClr>
              <a:buFont typeface="Wingdings" pitchFamily="2" charset="2"/>
              <a:buChar char="§"/>
            </a:pPr>
            <a:r>
              <a:rPr lang="cs-CZ" sz="2800">
                <a:latin typeface="Georgia" pitchFamily="18" charset="0"/>
                <a:cs typeface="Times New Roman" pitchFamily="18" charset="0"/>
              </a:rPr>
              <a:t>Case-by-case examinations: </a:t>
            </a:r>
          </a:p>
          <a:p>
            <a:pPr lvl="1">
              <a:lnSpc>
                <a:spcPct val="80000"/>
              </a:lnSpc>
              <a:spcBef>
                <a:spcPct val="50000"/>
              </a:spcBef>
              <a:buClr>
                <a:srgbClr val="800000"/>
              </a:buClr>
              <a:buSzPct val="100000"/>
              <a:buFont typeface="Times"/>
              <a:buChar char="•"/>
            </a:pPr>
            <a:r>
              <a:rPr lang="cs-CZ">
                <a:latin typeface="Georgia" pitchFamily="18" charset="0"/>
                <a:cs typeface="Times New Roman" pitchFamily="18" charset="0"/>
              </a:rPr>
              <a:t>determine whether projects may have significant environmental effects</a:t>
            </a:r>
          </a:p>
          <a:p>
            <a:pPr lvl="1">
              <a:lnSpc>
                <a:spcPct val="80000"/>
              </a:lnSpc>
              <a:spcBef>
                <a:spcPct val="50000"/>
              </a:spcBef>
              <a:buClr>
                <a:srgbClr val="800000"/>
              </a:buClr>
              <a:buSzPct val="100000"/>
              <a:buFont typeface="Times"/>
              <a:buChar char="•"/>
            </a:pPr>
            <a:r>
              <a:rPr lang="cs-CZ">
                <a:latin typeface="Georgia" pitchFamily="18" charset="0"/>
                <a:cs typeface="Times New Roman" pitchFamily="18" charset="0"/>
              </a:rPr>
              <a:t>if so, project should undergo EIA</a:t>
            </a:r>
          </a:p>
          <a:p>
            <a:pPr>
              <a:lnSpc>
                <a:spcPct val="90000"/>
              </a:lnSpc>
              <a:spcBef>
                <a:spcPct val="50000"/>
              </a:spcBef>
              <a:buClr>
                <a:srgbClr val="800000"/>
              </a:buClr>
              <a:buFont typeface="Wingdings" pitchFamily="2" charset="2"/>
              <a:buChar char="§"/>
            </a:pPr>
            <a:endParaRPr lang="cs-CZ" sz="1600">
              <a:latin typeface="Georgia" pitchFamily="18" charset="0"/>
              <a:cs typeface="Times New Roman" pitchFamily="18" charset="0"/>
            </a:endParaRPr>
          </a:p>
          <a:p>
            <a:pPr>
              <a:lnSpc>
                <a:spcPct val="90000"/>
              </a:lnSpc>
              <a:spcBef>
                <a:spcPct val="50000"/>
              </a:spcBef>
              <a:buClr>
                <a:srgbClr val="800000"/>
              </a:buClr>
              <a:buFont typeface="Wingdings" pitchFamily="2" charset="2"/>
              <a:buChar char="§"/>
            </a:pPr>
            <a:r>
              <a:rPr lang="cs-CZ" sz="2800">
                <a:latin typeface="Georgia" pitchFamily="18" charset="0"/>
                <a:cs typeface="Times New Roman" pitchFamily="18" charset="0"/>
              </a:rPr>
              <a:t>Combination of above</a:t>
            </a:r>
            <a:endParaRPr lang="en-US" sz="2800">
              <a:latin typeface="Georgia"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20" name="Picture 4"/>
          <p:cNvPicPr>
            <a:picLocks noGrp="1" noChangeAspect="1" noChangeArrowheads="1"/>
          </p:cNvPicPr>
          <p:nvPr>
            <p:ph/>
          </p:nvPr>
        </p:nvPicPr>
        <p:blipFill>
          <a:blip r:embed="rId2" cstate="print"/>
          <a:srcRect/>
          <a:stretch>
            <a:fillRect/>
          </a:stretch>
        </p:blipFill>
        <p:spPr>
          <a:xfrm>
            <a:off x="0" y="1393825"/>
            <a:ext cx="9296400" cy="5159375"/>
          </a:xfrm>
          <a:noFill/>
          <a:ln/>
        </p:spPr>
      </p:pic>
      <p:sp>
        <p:nvSpPr>
          <p:cNvPr id="86022" name="Text Box 6"/>
          <p:cNvSpPr txBox="1">
            <a:spLocks noChangeArrowheads="1"/>
          </p:cNvSpPr>
          <p:nvPr/>
        </p:nvSpPr>
        <p:spPr bwMode="auto">
          <a:xfrm>
            <a:off x="838200" y="304800"/>
            <a:ext cx="6781800" cy="625475"/>
          </a:xfrm>
          <a:prstGeom prst="rect">
            <a:avLst/>
          </a:prstGeom>
          <a:noFill/>
          <a:ln w="9525">
            <a:noFill/>
            <a:miter lim="800000"/>
            <a:headEnd/>
            <a:tailEnd/>
          </a:ln>
          <a:effectLst/>
        </p:spPr>
        <p:txBody>
          <a:bodyPr>
            <a:spAutoFit/>
          </a:bodyPr>
          <a:lstStyle/>
          <a:p>
            <a:pPr algn="ctr">
              <a:spcBef>
                <a:spcPct val="50000"/>
              </a:spcBef>
            </a:pPr>
            <a:r>
              <a:rPr lang="en-US" sz="3500">
                <a:latin typeface="Georgia" pitchFamily="18" charset="0"/>
              </a:rPr>
              <a:t>Screening Process</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r>
              <a:rPr lang="en-US" sz="3500" b="0">
                <a:solidFill>
                  <a:srgbClr val="650106"/>
                </a:solidFill>
                <a:latin typeface="Georgia" pitchFamily="18" charset="0"/>
              </a:rPr>
              <a:t>Step 2: Scoping</a:t>
            </a:r>
          </a:p>
        </p:txBody>
      </p:sp>
      <p:sp>
        <p:nvSpPr>
          <p:cNvPr id="91139" name="Rectangle 3"/>
          <p:cNvSpPr>
            <a:spLocks noGrp="1" noChangeArrowheads="1"/>
          </p:cNvSpPr>
          <p:nvPr>
            <p:ph type="body" idx="1"/>
          </p:nvPr>
        </p:nvSpPr>
        <p:spPr>
          <a:xfrm>
            <a:off x="457200" y="1719263"/>
            <a:ext cx="8229600" cy="5138737"/>
          </a:xfrm>
        </p:spPr>
        <p:txBody>
          <a:bodyPr/>
          <a:lstStyle/>
          <a:p>
            <a:pPr>
              <a:spcBef>
                <a:spcPct val="50000"/>
              </a:spcBef>
              <a:buClr>
                <a:srgbClr val="800000"/>
              </a:buClr>
              <a:buFont typeface="Wingdings" pitchFamily="2" charset="2"/>
              <a:buChar char="§"/>
            </a:pPr>
            <a:r>
              <a:rPr lang="en-US" sz="2500">
                <a:latin typeface="Georgia" pitchFamily="18" charset="0"/>
                <a:cs typeface="Times New Roman" pitchFamily="18" charset="0"/>
              </a:rPr>
              <a:t>begins once screening is completed</a:t>
            </a:r>
          </a:p>
          <a:p>
            <a:pPr>
              <a:spcBef>
                <a:spcPct val="50000"/>
              </a:spcBef>
              <a:buClr>
                <a:srgbClr val="800000"/>
              </a:buClr>
              <a:buFont typeface="Wingdings" pitchFamily="2" charset="2"/>
              <a:buChar char="§"/>
            </a:pPr>
            <a:r>
              <a:rPr lang="en-US" sz="2500">
                <a:latin typeface="Georgia" pitchFamily="18" charset="0"/>
                <a:cs typeface="Times New Roman" pitchFamily="18" charset="0"/>
              </a:rPr>
              <a:t>the most important step in EIA</a:t>
            </a:r>
          </a:p>
          <a:p>
            <a:pPr>
              <a:spcBef>
                <a:spcPct val="50000"/>
              </a:spcBef>
              <a:buClr>
                <a:srgbClr val="800000"/>
              </a:buClr>
              <a:buFont typeface="Wingdings" pitchFamily="2" charset="2"/>
              <a:buChar char="§"/>
            </a:pPr>
            <a:r>
              <a:rPr lang="en-US" sz="2500">
                <a:latin typeface="Georgia" pitchFamily="18" charset="0"/>
                <a:cs typeface="Times New Roman" pitchFamily="18" charset="0"/>
              </a:rPr>
              <a:t>establishes the content and </a:t>
            </a:r>
            <a:r>
              <a:rPr lang="cs-CZ" sz="2500">
                <a:latin typeface="Georgia" pitchFamily="18" charset="0"/>
              </a:rPr>
              <a:t>scope </a:t>
            </a:r>
            <a:r>
              <a:rPr lang="en-US" sz="2500">
                <a:latin typeface="Georgia" pitchFamily="18" charset="0"/>
                <a:cs typeface="Times New Roman" pitchFamily="18" charset="0"/>
              </a:rPr>
              <a:t>of an EIA</a:t>
            </a:r>
            <a:r>
              <a:rPr lang="cs-CZ" sz="2500">
                <a:latin typeface="Georgia" pitchFamily="18" charset="0"/>
              </a:rPr>
              <a:t> report</a:t>
            </a:r>
            <a:endParaRPr lang="en-US" sz="2500">
              <a:latin typeface="Georgia" pitchFamily="18" charset="0"/>
            </a:endParaRPr>
          </a:p>
          <a:p>
            <a:pPr>
              <a:spcBef>
                <a:spcPct val="50000"/>
              </a:spcBef>
              <a:buClr>
                <a:srgbClr val="800000"/>
              </a:buClr>
              <a:buFont typeface="Wingdings" pitchFamily="2" charset="2"/>
              <a:buChar char="§"/>
            </a:pPr>
            <a:endParaRPr lang="en-US" sz="2500">
              <a:latin typeface="Georgia" pitchFamily="18" charset="0"/>
              <a:cs typeface="Times New Roman" pitchFamily="18" charset="0"/>
            </a:endParaRPr>
          </a:p>
          <a:p>
            <a:pPr>
              <a:spcBef>
                <a:spcPct val="50000"/>
              </a:spcBef>
              <a:buClr>
                <a:srgbClr val="800000"/>
              </a:buClr>
              <a:buFont typeface="Wingdings" pitchFamily="2" charset="2"/>
              <a:buNone/>
            </a:pPr>
            <a:r>
              <a:rPr lang="en-US" sz="2500">
                <a:latin typeface="Georgia" pitchFamily="18" charset="0"/>
                <a:cs typeface="Times New Roman" pitchFamily="18" charset="0"/>
              </a:rPr>
              <a:t>Outcome:</a:t>
            </a:r>
          </a:p>
          <a:p>
            <a:pPr>
              <a:spcBef>
                <a:spcPct val="50000"/>
              </a:spcBef>
              <a:buClr>
                <a:srgbClr val="800000"/>
              </a:buClr>
              <a:buFont typeface="Wingdings" pitchFamily="2" charset="2"/>
              <a:buChar char="§"/>
            </a:pPr>
            <a:r>
              <a:rPr lang="en-US" sz="2500">
                <a:latin typeface="Georgia" pitchFamily="18" charset="0"/>
                <a:cs typeface="Times New Roman" pitchFamily="18" charset="0"/>
              </a:rPr>
              <a:t>identifies key issues and impacts to be considered</a:t>
            </a:r>
          </a:p>
          <a:p>
            <a:pPr>
              <a:spcBef>
                <a:spcPct val="50000"/>
              </a:spcBef>
              <a:buClr>
                <a:srgbClr val="800000"/>
              </a:buClr>
              <a:buFont typeface="Wingdings" pitchFamily="2" charset="2"/>
              <a:buChar char="§"/>
            </a:pPr>
            <a:r>
              <a:rPr lang="en-US" sz="2500">
                <a:latin typeface="Georgia" pitchFamily="18" charset="0"/>
                <a:cs typeface="Times New Roman" pitchFamily="18" charset="0"/>
              </a:rPr>
              <a:t>lays the foundation of an effective process, saves time and money, and reduces conflict</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457200" y="122238"/>
            <a:ext cx="7543800" cy="639762"/>
          </a:xfrm>
        </p:spPr>
        <p:txBody>
          <a:bodyPr/>
          <a:lstStyle/>
          <a:p>
            <a:r>
              <a:rPr lang="en-US" sz="3500" b="0">
                <a:latin typeface="Georgia" pitchFamily="18" charset="0"/>
              </a:rPr>
              <a:t>Types of Scoping</a:t>
            </a:r>
          </a:p>
        </p:txBody>
      </p:sp>
      <p:sp>
        <p:nvSpPr>
          <p:cNvPr id="92163" name="Rectangle 3"/>
          <p:cNvSpPr>
            <a:spLocks noGrp="1" noChangeArrowheads="1"/>
          </p:cNvSpPr>
          <p:nvPr>
            <p:ph type="body" idx="1"/>
          </p:nvPr>
        </p:nvSpPr>
        <p:spPr>
          <a:xfrm>
            <a:off x="152400" y="990600"/>
            <a:ext cx="8686800" cy="5791200"/>
          </a:xfrm>
        </p:spPr>
        <p:txBody>
          <a:bodyPr/>
          <a:lstStyle/>
          <a:p>
            <a:pPr>
              <a:lnSpc>
                <a:spcPct val="90000"/>
              </a:lnSpc>
              <a:spcBef>
                <a:spcPct val="50000"/>
              </a:spcBef>
              <a:buClr>
                <a:srgbClr val="800000"/>
              </a:buClr>
              <a:buFont typeface="Wingdings" pitchFamily="2" charset="2"/>
              <a:buNone/>
            </a:pPr>
            <a:r>
              <a:rPr lang="en-GB">
                <a:latin typeface="Georgia" pitchFamily="18" charset="0"/>
              </a:rPr>
              <a:t>Closed scoping: </a:t>
            </a:r>
          </a:p>
          <a:p>
            <a:pPr lvl="1">
              <a:lnSpc>
                <a:spcPct val="90000"/>
              </a:lnSpc>
              <a:buFont typeface="Wingdings" pitchFamily="2" charset="2"/>
              <a:buNone/>
            </a:pPr>
            <a:r>
              <a:rPr lang="en-GB">
                <a:latin typeface="Georgia" pitchFamily="18" charset="0"/>
              </a:rPr>
              <a:t>	wherein the content </a:t>
            </a:r>
            <a:r>
              <a:rPr lang="cs-CZ">
                <a:latin typeface="Georgia" pitchFamily="18" charset="0"/>
              </a:rPr>
              <a:t>and scope </a:t>
            </a:r>
            <a:r>
              <a:rPr lang="en-GB">
                <a:latin typeface="Georgia" pitchFamily="18" charset="0"/>
              </a:rPr>
              <a:t>of an EIA Report is pre-determined by law and modified through closed consultations between a developer and the competent authority</a:t>
            </a:r>
            <a:endParaRPr lang="cs-CZ">
              <a:latin typeface="Georgia" pitchFamily="18" charset="0"/>
            </a:endParaRPr>
          </a:p>
          <a:p>
            <a:pPr>
              <a:lnSpc>
                <a:spcPct val="90000"/>
              </a:lnSpc>
              <a:buFont typeface="Wingdings" pitchFamily="2" charset="2"/>
              <a:buNone/>
            </a:pPr>
            <a:r>
              <a:rPr lang="en-US">
                <a:latin typeface="Georgia" pitchFamily="18" charset="0"/>
              </a:rPr>
              <a:t>Open or P</a:t>
            </a:r>
            <a:r>
              <a:rPr lang="cs-CZ">
                <a:latin typeface="Georgia" pitchFamily="18" charset="0"/>
              </a:rPr>
              <a:t>ublic</a:t>
            </a:r>
            <a:r>
              <a:rPr lang="en-GB">
                <a:latin typeface="Georgia" pitchFamily="18" charset="0"/>
              </a:rPr>
              <a:t> scoping: </a:t>
            </a:r>
          </a:p>
          <a:p>
            <a:pPr lvl="1">
              <a:lnSpc>
                <a:spcPct val="90000"/>
              </a:lnSpc>
              <a:buFont typeface="Wingdings" pitchFamily="2" charset="2"/>
              <a:buNone/>
            </a:pPr>
            <a:r>
              <a:rPr lang="en-GB">
                <a:latin typeface="Georgia" pitchFamily="18" charset="0"/>
              </a:rPr>
              <a:t>	a </a:t>
            </a:r>
            <a:r>
              <a:rPr lang="cs-CZ">
                <a:latin typeface="Georgia" pitchFamily="18" charset="0"/>
              </a:rPr>
              <a:t>transparent process </a:t>
            </a:r>
            <a:r>
              <a:rPr lang="en-GB">
                <a:latin typeface="Georgia" pitchFamily="18" charset="0"/>
              </a:rPr>
              <a:t>based on public consultations</a:t>
            </a:r>
            <a:endParaRPr lang="en-GB" sz="3000" b="1">
              <a:solidFill>
                <a:srgbClr val="000000"/>
              </a:solidFill>
              <a:latin typeface="ArialHU" charset="0"/>
            </a:endParaRPr>
          </a:p>
          <a:p>
            <a:pPr>
              <a:lnSpc>
                <a:spcPct val="90000"/>
              </a:lnSpc>
              <a:spcBef>
                <a:spcPct val="50000"/>
              </a:spcBef>
              <a:buClr>
                <a:srgbClr val="800000"/>
              </a:buClr>
              <a:buFont typeface="Wingdings" pitchFamily="2" charset="2"/>
              <a:buNone/>
            </a:pPr>
            <a:r>
              <a:rPr lang="en-GB">
                <a:latin typeface="Georgia" pitchFamily="18" charset="0"/>
              </a:rPr>
              <a:t>Actors</a:t>
            </a:r>
          </a:p>
          <a:p>
            <a:pPr>
              <a:lnSpc>
                <a:spcPct val="90000"/>
              </a:lnSpc>
              <a:spcBef>
                <a:spcPct val="50000"/>
              </a:spcBef>
              <a:buClr>
                <a:srgbClr val="800000"/>
              </a:buClr>
              <a:buFont typeface="Wingdings" pitchFamily="2" charset="2"/>
              <a:buNone/>
            </a:pPr>
            <a:r>
              <a:rPr lang="en-GB" sz="2800">
                <a:latin typeface="Georgia" pitchFamily="18" charset="0"/>
              </a:rPr>
              <a:t>	proponent, </a:t>
            </a:r>
            <a:r>
              <a:rPr lang="cs-CZ" sz="2800">
                <a:latin typeface="Georgia" pitchFamily="18" charset="0"/>
              </a:rPr>
              <a:t>EIA consultant</a:t>
            </a:r>
            <a:r>
              <a:rPr lang="en-US" sz="2800">
                <a:latin typeface="Georgia" pitchFamily="18" charset="0"/>
              </a:rPr>
              <a:t>, </a:t>
            </a:r>
            <a:r>
              <a:rPr lang="cs-CZ" sz="2800">
                <a:latin typeface="Georgia" pitchFamily="18" charset="0"/>
              </a:rPr>
              <a:t>supervisory </a:t>
            </a:r>
            <a:r>
              <a:rPr lang="en-GB" sz="2800">
                <a:latin typeface="Georgia" pitchFamily="18" charset="0"/>
              </a:rPr>
              <a:t>authority</a:t>
            </a:r>
            <a:r>
              <a:rPr lang="cs-CZ" sz="2800">
                <a:latin typeface="Georgia" pitchFamily="18" charset="0"/>
              </a:rPr>
              <a:t> for EIA</a:t>
            </a:r>
            <a:r>
              <a:rPr lang="en-US" sz="2800">
                <a:latin typeface="Georgia" pitchFamily="18" charset="0"/>
              </a:rPr>
              <a:t>, </a:t>
            </a:r>
            <a:r>
              <a:rPr lang="en-GB" sz="2800">
                <a:latin typeface="Georgia" pitchFamily="18" charset="0"/>
              </a:rPr>
              <a:t>other responsible agencies, </a:t>
            </a:r>
            <a:r>
              <a:rPr lang="cs-CZ" sz="2800">
                <a:latin typeface="Georgia" pitchFamily="18" charset="0"/>
              </a:rPr>
              <a:t>affected public </a:t>
            </a:r>
            <a:r>
              <a:rPr lang="en-US" sz="2800">
                <a:latin typeface="Georgia" pitchFamily="18" charset="0"/>
              </a:rPr>
              <a:t>and </a:t>
            </a:r>
            <a:r>
              <a:rPr lang="cs-CZ" sz="2800">
                <a:latin typeface="Georgia" pitchFamily="18" charset="0"/>
              </a:rPr>
              <a:t>interested public</a:t>
            </a:r>
            <a:endParaRPr lang="en-US" sz="2800">
              <a:latin typeface="Georgia"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a:xfrm>
            <a:off x="323850" y="685800"/>
            <a:ext cx="7219950" cy="533400"/>
          </a:xfrm>
          <a:noFill/>
          <a:ln/>
        </p:spPr>
        <p:txBody>
          <a:bodyPr/>
          <a:lstStyle/>
          <a:p>
            <a:r>
              <a:rPr lang="en-US" sz="3500" b="0">
                <a:latin typeface="Georgia" pitchFamily="18" charset="0"/>
                <a:cs typeface="Times New Roman" pitchFamily="18" charset="0"/>
              </a:rPr>
              <a:t>The scoping process</a:t>
            </a:r>
            <a:endParaRPr lang="en-GB" sz="3500" b="0">
              <a:latin typeface="Georgia" pitchFamily="18" charset="0"/>
              <a:cs typeface="Times New Roman" pitchFamily="18" charset="0"/>
            </a:endParaRPr>
          </a:p>
        </p:txBody>
      </p:sp>
      <p:sp>
        <p:nvSpPr>
          <p:cNvPr id="93187" name="Rectangle 3"/>
          <p:cNvSpPr>
            <a:spLocks noGrp="1" noChangeArrowheads="1"/>
          </p:cNvSpPr>
          <p:nvPr>
            <p:ph type="body" idx="1"/>
          </p:nvPr>
        </p:nvSpPr>
        <p:spPr>
          <a:xfrm>
            <a:off x="381000" y="1600200"/>
            <a:ext cx="3962400" cy="5311775"/>
          </a:xfrm>
          <a:noFill/>
          <a:ln/>
        </p:spPr>
        <p:txBody>
          <a:bodyPr>
            <a:spAutoFit/>
          </a:bodyPr>
          <a:lstStyle/>
          <a:p>
            <a:pPr marL="292100" indent="-292100">
              <a:lnSpc>
                <a:spcPct val="90000"/>
              </a:lnSpc>
              <a:spcBef>
                <a:spcPct val="50000"/>
              </a:spcBef>
              <a:buClr>
                <a:srgbClr val="800000"/>
              </a:buClr>
              <a:buFont typeface="Wingdings" pitchFamily="2" charset="2"/>
              <a:buChar char="§"/>
            </a:pPr>
            <a:r>
              <a:rPr lang="en-GB" sz="2500">
                <a:solidFill>
                  <a:srgbClr val="000000"/>
                </a:solidFill>
                <a:latin typeface="Georgia" pitchFamily="18" charset="0"/>
              </a:rPr>
              <a:t>prepare a scope outline</a:t>
            </a:r>
          </a:p>
          <a:p>
            <a:pPr marL="292100" indent="-292100">
              <a:lnSpc>
                <a:spcPct val="90000"/>
              </a:lnSpc>
              <a:spcBef>
                <a:spcPct val="50000"/>
              </a:spcBef>
              <a:buClr>
                <a:srgbClr val="800000"/>
              </a:buClr>
              <a:buFont typeface="Wingdings" pitchFamily="2" charset="2"/>
              <a:buChar char="§"/>
            </a:pPr>
            <a:r>
              <a:rPr lang="en-GB" sz="2500">
                <a:solidFill>
                  <a:srgbClr val="000000"/>
                </a:solidFill>
                <a:latin typeface="Georgia" pitchFamily="18" charset="0"/>
              </a:rPr>
              <a:t>develop the outline through informal consultation </a:t>
            </a:r>
            <a:r>
              <a:rPr lang="cs-CZ" sz="2500">
                <a:solidFill>
                  <a:srgbClr val="000000"/>
                </a:solidFill>
                <a:latin typeface="Georgia" pitchFamily="18" charset="0"/>
              </a:rPr>
              <a:t>with environmental and health authorities</a:t>
            </a:r>
            <a:endParaRPr lang="en-AU" sz="2500">
              <a:solidFill>
                <a:srgbClr val="000000"/>
              </a:solidFill>
              <a:latin typeface="Georgia" pitchFamily="18" charset="0"/>
            </a:endParaRPr>
          </a:p>
          <a:p>
            <a:pPr marL="292100" indent="-292100">
              <a:lnSpc>
                <a:spcPct val="90000"/>
              </a:lnSpc>
              <a:spcBef>
                <a:spcPct val="50000"/>
              </a:spcBef>
              <a:buClr>
                <a:srgbClr val="800000"/>
              </a:buClr>
              <a:buFont typeface="Wingdings" pitchFamily="2" charset="2"/>
              <a:buChar char="§"/>
            </a:pPr>
            <a:r>
              <a:rPr lang="en-GB" sz="2500">
                <a:solidFill>
                  <a:srgbClr val="000000"/>
                </a:solidFill>
                <a:latin typeface="Georgia" pitchFamily="18" charset="0"/>
              </a:rPr>
              <a:t>make the outline</a:t>
            </a:r>
            <a:r>
              <a:rPr lang="en-AU" sz="2500">
                <a:solidFill>
                  <a:srgbClr val="000000"/>
                </a:solidFill>
                <a:latin typeface="Georgia" pitchFamily="18" charset="0"/>
              </a:rPr>
              <a:t> </a:t>
            </a:r>
            <a:r>
              <a:rPr lang="en-GB" sz="2500">
                <a:solidFill>
                  <a:srgbClr val="000000"/>
                </a:solidFill>
                <a:latin typeface="Georgia" pitchFamily="18" charset="0"/>
              </a:rPr>
              <a:t>available </a:t>
            </a:r>
            <a:endParaRPr lang="en-AU" sz="2500">
              <a:solidFill>
                <a:srgbClr val="000000"/>
              </a:solidFill>
              <a:latin typeface="Georgia" pitchFamily="18" charset="0"/>
            </a:endParaRPr>
          </a:p>
          <a:p>
            <a:pPr marL="292100" indent="-292100">
              <a:lnSpc>
                <a:spcPct val="90000"/>
              </a:lnSpc>
              <a:spcBef>
                <a:spcPct val="50000"/>
              </a:spcBef>
              <a:buClr>
                <a:srgbClr val="800000"/>
              </a:buClr>
              <a:buFont typeface="Wingdings" pitchFamily="2" charset="2"/>
              <a:buChar char="§"/>
            </a:pPr>
            <a:r>
              <a:rPr lang="en-GB" sz="2500">
                <a:solidFill>
                  <a:srgbClr val="000000"/>
                </a:solidFill>
                <a:latin typeface="Georgia" pitchFamily="18" charset="0"/>
              </a:rPr>
              <a:t>compile an extensive list of concerns</a:t>
            </a:r>
            <a:endParaRPr lang="en-AU" sz="2500">
              <a:solidFill>
                <a:srgbClr val="000000"/>
              </a:solidFill>
              <a:latin typeface="Georgia" pitchFamily="18" charset="0"/>
            </a:endParaRPr>
          </a:p>
          <a:p>
            <a:pPr marL="292100" indent="-292100">
              <a:lnSpc>
                <a:spcPct val="90000"/>
              </a:lnSpc>
              <a:spcBef>
                <a:spcPct val="50000"/>
              </a:spcBef>
              <a:buClr>
                <a:srgbClr val="800000"/>
              </a:buClr>
              <a:buFont typeface="Wingdings" pitchFamily="2" charset="2"/>
              <a:buChar char="§"/>
            </a:pPr>
            <a:r>
              <a:rPr lang="en-GB" sz="2500">
                <a:solidFill>
                  <a:srgbClr val="000000"/>
                </a:solidFill>
                <a:latin typeface="Georgia" pitchFamily="18" charset="0"/>
              </a:rPr>
              <a:t>evaluate relevant concerns to establish key issues </a:t>
            </a:r>
          </a:p>
        </p:txBody>
      </p:sp>
      <p:sp>
        <p:nvSpPr>
          <p:cNvPr id="93188" name="Rectangle 4"/>
          <p:cNvSpPr>
            <a:spLocks noChangeArrowheads="1"/>
          </p:cNvSpPr>
          <p:nvPr/>
        </p:nvSpPr>
        <p:spPr bwMode="auto">
          <a:xfrm>
            <a:off x="4864100" y="1782763"/>
            <a:ext cx="3975100" cy="4854575"/>
          </a:xfrm>
          <a:prstGeom prst="rect">
            <a:avLst/>
          </a:prstGeom>
          <a:noFill/>
          <a:ln w="12700">
            <a:noFill/>
            <a:miter lim="800000"/>
            <a:headEnd type="none" w="sm" len="sm"/>
            <a:tailEnd type="none" w="sm" len="sm"/>
          </a:ln>
          <a:effectLst/>
        </p:spPr>
        <p:txBody>
          <a:bodyPr>
            <a:spAutoFit/>
          </a:bodyPr>
          <a:lstStyle/>
          <a:p>
            <a:pPr marL="292100" indent="-292100">
              <a:spcBef>
                <a:spcPct val="50000"/>
              </a:spcBef>
              <a:buClr>
                <a:srgbClr val="800000"/>
              </a:buClr>
              <a:buSzPct val="70000"/>
              <a:buFont typeface="Wingdings" pitchFamily="2" charset="2"/>
              <a:buChar char="§"/>
            </a:pPr>
            <a:r>
              <a:rPr lang="en-GB" sz="2500">
                <a:solidFill>
                  <a:srgbClr val="000000"/>
                </a:solidFill>
                <a:latin typeface="Georgia" pitchFamily="18" charset="0"/>
              </a:rPr>
              <a:t>organise key issues into impact categories (study list)</a:t>
            </a:r>
            <a:endParaRPr lang="en-AU" sz="2500">
              <a:solidFill>
                <a:srgbClr val="000000"/>
              </a:solidFill>
              <a:latin typeface="Georgia" pitchFamily="18" charset="0"/>
            </a:endParaRPr>
          </a:p>
          <a:p>
            <a:pPr marL="292100" indent="-292100">
              <a:spcBef>
                <a:spcPct val="50000"/>
              </a:spcBef>
              <a:buClr>
                <a:srgbClr val="800000"/>
              </a:buClr>
              <a:buSzPct val="70000"/>
              <a:buFont typeface="Wingdings" pitchFamily="2" charset="2"/>
              <a:buChar char="§"/>
            </a:pPr>
            <a:r>
              <a:rPr lang="en-GB" sz="2500">
                <a:solidFill>
                  <a:srgbClr val="000000"/>
                </a:solidFill>
                <a:latin typeface="Georgia" pitchFamily="18" charset="0"/>
              </a:rPr>
              <a:t>amend the outline accordingly </a:t>
            </a:r>
            <a:endParaRPr lang="en-AU" sz="2500">
              <a:solidFill>
                <a:srgbClr val="000000"/>
              </a:solidFill>
              <a:latin typeface="Georgia" pitchFamily="18" charset="0"/>
            </a:endParaRPr>
          </a:p>
          <a:p>
            <a:pPr marL="292100" indent="-292100">
              <a:spcBef>
                <a:spcPct val="50000"/>
              </a:spcBef>
              <a:buClr>
                <a:srgbClr val="800000"/>
              </a:buClr>
              <a:buSzPct val="70000"/>
              <a:buFont typeface="Wingdings" pitchFamily="2" charset="2"/>
              <a:buChar char="§"/>
            </a:pPr>
            <a:r>
              <a:rPr lang="en-GB" sz="2500">
                <a:solidFill>
                  <a:srgbClr val="000000"/>
                </a:solidFill>
                <a:latin typeface="Georgia" pitchFamily="18" charset="0"/>
              </a:rPr>
              <a:t>develop </a:t>
            </a:r>
            <a:r>
              <a:rPr lang="en-AU" sz="2500">
                <a:solidFill>
                  <a:srgbClr val="000000"/>
                </a:solidFill>
                <a:latin typeface="Georgia" pitchFamily="18" charset="0"/>
              </a:rPr>
              <a:t>‘Terms</a:t>
            </a:r>
            <a:r>
              <a:rPr lang="en-GB" sz="2500">
                <a:solidFill>
                  <a:srgbClr val="000000"/>
                </a:solidFill>
                <a:latin typeface="Georgia" pitchFamily="18" charset="0"/>
              </a:rPr>
              <a:t> of </a:t>
            </a:r>
            <a:r>
              <a:rPr lang="en-AU" sz="2500">
                <a:solidFill>
                  <a:srgbClr val="000000"/>
                </a:solidFill>
                <a:latin typeface="Georgia" pitchFamily="18" charset="0"/>
              </a:rPr>
              <a:t>reference’ (ToR) for impact analysis</a:t>
            </a:r>
            <a:r>
              <a:rPr lang="en-GB" sz="2500">
                <a:solidFill>
                  <a:srgbClr val="000000"/>
                </a:solidFill>
                <a:latin typeface="Georgia" pitchFamily="18" charset="0"/>
              </a:rPr>
              <a:t> </a:t>
            </a:r>
            <a:endParaRPr lang="en-AU" sz="2500">
              <a:solidFill>
                <a:srgbClr val="000000"/>
              </a:solidFill>
              <a:latin typeface="Georgia" pitchFamily="18" charset="0"/>
            </a:endParaRPr>
          </a:p>
          <a:p>
            <a:pPr marL="292100" indent="-292100">
              <a:spcBef>
                <a:spcPct val="50000"/>
              </a:spcBef>
              <a:buClr>
                <a:srgbClr val="800000"/>
              </a:buClr>
              <a:buSzPct val="70000"/>
              <a:buFont typeface="Wingdings" pitchFamily="2" charset="2"/>
              <a:buChar char="§"/>
            </a:pPr>
            <a:r>
              <a:rPr lang="en-GB" sz="2500">
                <a:solidFill>
                  <a:srgbClr val="000000"/>
                </a:solidFill>
                <a:latin typeface="Georgia" pitchFamily="18" charset="0"/>
              </a:rPr>
              <a:t>monitor progress against the ToR, revising as necessary</a:t>
            </a:r>
            <a:endParaRPr lang="en-US" sz="2500">
              <a:latin typeface="Georgia" pitchFamily="18" charset="0"/>
              <a:cs typeface="Times New Roman" pitchFamily="18" charset="0"/>
            </a:endParaRPr>
          </a:p>
        </p:txBody>
      </p:sp>
      <p:sp>
        <p:nvSpPr>
          <p:cNvPr id="93189" name="Line 5"/>
          <p:cNvSpPr>
            <a:spLocks noChangeShapeType="1"/>
          </p:cNvSpPr>
          <p:nvPr/>
        </p:nvSpPr>
        <p:spPr bwMode="auto">
          <a:xfrm flipH="1">
            <a:off x="4572000" y="1905000"/>
            <a:ext cx="0" cy="4267200"/>
          </a:xfrm>
          <a:prstGeom prst="line">
            <a:avLst/>
          </a:prstGeom>
          <a:noFill/>
          <a:ln w="12700" cap="rnd">
            <a:solidFill>
              <a:schemeClr val="accent2"/>
            </a:solidFill>
            <a:prstDash val="sysDot"/>
            <a:round/>
            <a:headEnd/>
            <a:tailEnd/>
          </a:ln>
          <a:effectLst/>
        </p:spPr>
        <p:txBody>
          <a:bodyPr anchor="ctr">
            <a:spAutoFit/>
          </a:bodyPr>
          <a:lstStyle/>
          <a:p>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ChangeArrowheads="1"/>
          </p:cNvSpPr>
          <p:nvPr/>
        </p:nvSpPr>
        <p:spPr bwMode="auto">
          <a:xfrm>
            <a:off x="3505200" y="109538"/>
            <a:ext cx="2317750" cy="701675"/>
          </a:xfrm>
          <a:prstGeom prst="rect">
            <a:avLst/>
          </a:prstGeom>
          <a:noFill/>
          <a:ln w="9525">
            <a:noFill/>
            <a:miter lim="800000"/>
            <a:headEnd/>
            <a:tailEnd/>
          </a:ln>
          <a:effectLst/>
        </p:spPr>
        <p:txBody>
          <a:bodyPr wrap="none">
            <a:spAutoFit/>
          </a:bodyPr>
          <a:lstStyle/>
          <a:p>
            <a:r>
              <a:rPr lang="en-US" sz="4000" b="1">
                <a:solidFill>
                  <a:srgbClr val="FF0000"/>
                </a:solidFill>
                <a:latin typeface="Courier New" pitchFamily="49" charset="0"/>
              </a:rPr>
              <a:t>SCOPING</a:t>
            </a:r>
          </a:p>
        </p:txBody>
      </p:sp>
      <p:pic>
        <p:nvPicPr>
          <p:cNvPr id="118787" name="Picture 3" descr="4CS-COL"/>
          <p:cNvPicPr>
            <a:picLocks noChangeAspect="1" noChangeArrowheads="1"/>
          </p:cNvPicPr>
          <p:nvPr/>
        </p:nvPicPr>
        <p:blipFill>
          <a:blip r:embed="rId2" cstate="print"/>
          <a:srcRect/>
          <a:stretch>
            <a:fillRect/>
          </a:stretch>
        </p:blipFill>
        <p:spPr bwMode="auto">
          <a:xfrm>
            <a:off x="1143000" y="1073150"/>
            <a:ext cx="7011988" cy="5822950"/>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ChangeArrowheads="1"/>
          </p:cNvSpPr>
          <p:nvPr/>
        </p:nvSpPr>
        <p:spPr bwMode="auto">
          <a:xfrm>
            <a:off x="228600" y="0"/>
            <a:ext cx="8915400" cy="1066800"/>
          </a:xfrm>
          <a:prstGeom prst="rect">
            <a:avLst/>
          </a:prstGeom>
          <a:noFill/>
          <a:ln w="9525">
            <a:noFill/>
            <a:miter lim="800000"/>
            <a:headEnd/>
            <a:tailEnd/>
          </a:ln>
          <a:effectLst/>
        </p:spPr>
        <p:txBody>
          <a:bodyPr>
            <a:spAutoFit/>
          </a:bodyPr>
          <a:lstStyle/>
          <a:p>
            <a:pPr algn="ctr"/>
            <a:r>
              <a:rPr lang="en-US" sz="3200" b="1">
                <a:solidFill>
                  <a:srgbClr val="FF0000"/>
                </a:solidFill>
                <a:latin typeface="Courier New" pitchFamily="49" charset="0"/>
              </a:rPr>
              <a:t>EXAMPLE : SCOPING</a:t>
            </a:r>
          </a:p>
          <a:p>
            <a:pPr algn="ctr"/>
            <a:r>
              <a:rPr lang="en-US" sz="3200" b="1">
                <a:solidFill>
                  <a:srgbClr val="FF0000"/>
                </a:solidFill>
                <a:latin typeface="Courier New" pitchFamily="49" charset="0"/>
              </a:rPr>
              <a:t>IMPACT OF A PROPOSED PAPER INDUSTRY</a:t>
            </a:r>
          </a:p>
        </p:txBody>
      </p:sp>
      <p:sp>
        <p:nvSpPr>
          <p:cNvPr id="119811" name="Text Box 3"/>
          <p:cNvSpPr txBox="1">
            <a:spLocks noChangeArrowheads="1"/>
          </p:cNvSpPr>
          <p:nvPr/>
        </p:nvSpPr>
        <p:spPr bwMode="auto">
          <a:xfrm>
            <a:off x="228600" y="1447800"/>
            <a:ext cx="8915400" cy="8258175"/>
          </a:xfrm>
          <a:prstGeom prst="rect">
            <a:avLst/>
          </a:prstGeom>
          <a:noFill/>
          <a:ln w="9525">
            <a:noFill/>
            <a:miter lim="800000"/>
            <a:headEnd/>
            <a:tailEnd/>
          </a:ln>
          <a:effectLst/>
        </p:spPr>
        <p:txBody>
          <a:bodyPr>
            <a:spAutoFit/>
          </a:bodyPr>
          <a:lstStyle/>
          <a:p>
            <a:r>
              <a:rPr lang="en-US" sz="2200" b="1">
                <a:latin typeface="Courier New" pitchFamily="49" charset="0"/>
              </a:rPr>
              <a:t>A PAPER INDUSTRY IS PROPOSED TO BE ESTABLISHED IN A LOCALITY AND THE EFFLUENT IS PROPOPED TO DISCHARGE IN ADJACENT RIVER</a:t>
            </a:r>
          </a:p>
          <a:p>
            <a:endParaRPr lang="en-US" sz="2200" b="1">
              <a:latin typeface="Courier New" pitchFamily="49" charset="0"/>
            </a:endParaRPr>
          </a:p>
          <a:p>
            <a:pPr>
              <a:buFont typeface="Wingdings" pitchFamily="2" charset="2"/>
              <a:buChar char="q"/>
            </a:pPr>
            <a:r>
              <a:rPr lang="en-US" sz="2200" b="1">
                <a:latin typeface="Courier New" pitchFamily="49" charset="0"/>
              </a:rPr>
              <a:t>ETP WILL BE INSTALLED TO BRIING  THE DISCHARGE DOWN TO PERMISSIBLE LIMIT</a:t>
            </a:r>
          </a:p>
          <a:p>
            <a:pPr>
              <a:buFont typeface="Wingdings" pitchFamily="2" charset="2"/>
              <a:buChar char="q"/>
            </a:pPr>
            <a:endParaRPr lang="en-US" sz="2200" b="1">
              <a:latin typeface="Courier New" pitchFamily="49" charset="0"/>
            </a:endParaRPr>
          </a:p>
          <a:p>
            <a:pPr>
              <a:buFont typeface="Wingdings" pitchFamily="2" charset="2"/>
              <a:buChar char="q"/>
            </a:pPr>
            <a:r>
              <a:rPr lang="en-US" sz="2200" b="1">
                <a:solidFill>
                  <a:schemeClr val="hlink"/>
                </a:solidFill>
                <a:latin typeface="Courier New" pitchFamily="49" charset="0"/>
              </a:rPr>
              <a:t>THERE ARE FEW OTHER INDUSTRIES ALREADY ESTABLISHED DISCHARGING EFFLUENT TO THE RIVER AT ALLOWABLE LIMIT</a:t>
            </a:r>
          </a:p>
          <a:p>
            <a:pPr>
              <a:buFont typeface="Wingdings" pitchFamily="2" charset="2"/>
              <a:buChar char="q"/>
            </a:pPr>
            <a:endParaRPr lang="en-US" sz="2200" b="1">
              <a:solidFill>
                <a:schemeClr val="hlink"/>
              </a:solidFill>
              <a:latin typeface="Courier New" pitchFamily="49" charset="0"/>
            </a:endParaRPr>
          </a:p>
          <a:p>
            <a:pPr>
              <a:buFont typeface="Wingdings" pitchFamily="2" charset="2"/>
              <a:buChar char="q"/>
            </a:pPr>
            <a:r>
              <a:rPr lang="en-US" sz="2200" b="1">
                <a:latin typeface="Courier New" pitchFamily="49" charset="0"/>
              </a:rPr>
              <a:t>PEOPLE BATH IN RIVER WATER AND DRINK AFTER TREATMENT</a:t>
            </a:r>
          </a:p>
          <a:p>
            <a:pPr>
              <a:buFont typeface="Wingdings" pitchFamily="2" charset="2"/>
              <a:buChar char="q"/>
            </a:pPr>
            <a:endParaRPr lang="en-US" sz="2200" b="1">
              <a:latin typeface="Courier New" pitchFamily="49" charset="0"/>
            </a:endParaRPr>
          </a:p>
          <a:p>
            <a:pPr>
              <a:buFont typeface="Wingdings" pitchFamily="2" charset="2"/>
              <a:buChar char="q"/>
            </a:pPr>
            <a:r>
              <a:rPr lang="en-US" sz="2200" b="1">
                <a:solidFill>
                  <a:schemeClr val="hlink"/>
                </a:solidFill>
                <a:latin typeface="Courier New" pitchFamily="49" charset="0"/>
              </a:rPr>
              <a:t>SIGNIFICANT NUMBER OF PEOPLE DEPEND ON FISHING FOR OCCUPATION</a:t>
            </a:r>
          </a:p>
          <a:p>
            <a:pPr>
              <a:buFont typeface="Wingdings" pitchFamily="2" charset="2"/>
              <a:buChar char="q"/>
            </a:pPr>
            <a:endParaRPr lang="en-US" sz="2200" b="1">
              <a:solidFill>
                <a:schemeClr val="hlink"/>
              </a:solidFill>
              <a:latin typeface="Courier New" pitchFamily="49" charset="0"/>
            </a:endParaRPr>
          </a:p>
          <a:p>
            <a:pPr>
              <a:buFont typeface="Wingdings" pitchFamily="2" charset="2"/>
              <a:buNone/>
            </a:pPr>
            <a:endParaRPr lang="en-US" sz="1800">
              <a:latin typeface="Arial" charset="0"/>
            </a:endParaRPr>
          </a:p>
          <a:p>
            <a:pPr>
              <a:buFont typeface="Wingdings" pitchFamily="2" charset="2"/>
              <a:buChar char="q"/>
            </a:pPr>
            <a:endParaRPr lang="en-US" sz="1800">
              <a:latin typeface="Arial" charset="0"/>
            </a:endParaRPr>
          </a:p>
          <a:p>
            <a:pPr>
              <a:buFont typeface="Wingdings" pitchFamily="2" charset="2"/>
              <a:buChar char="q"/>
            </a:pPr>
            <a:endParaRPr lang="en-US" sz="1800">
              <a:latin typeface="Arial" charset="0"/>
            </a:endParaRPr>
          </a:p>
          <a:p>
            <a:pPr>
              <a:buFont typeface="Wingdings" pitchFamily="2" charset="2"/>
              <a:buChar char="q"/>
            </a:pPr>
            <a:endParaRPr lang="en-US" sz="1800">
              <a:latin typeface="Arial" charset="0"/>
            </a:endParaRPr>
          </a:p>
          <a:p>
            <a:pPr>
              <a:buFont typeface="Wingdings" pitchFamily="2" charset="2"/>
              <a:buChar char="q"/>
            </a:pPr>
            <a:endParaRPr lang="en-US" sz="1800">
              <a:latin typeface="Arial" charset="0"/>
            </a:endParaRPr>
          </a:p>
          <a:p>
            <a:pPr>
              <a:buFont typeface="Wingdings" pitchFamily="2" charset="2"/>
              <a:buChar char="q"/>
            </a:pPr>
            <a:endParaRPr lang="en-US" sz="1800">
              <a:latin typeface="Arial" charset="0"/>
            </a:endParaRPr>
          </a:p>
          <a:p>
            <a:pPr>
              <a:buFont typeface="Wingdings" pitchFamily="2" charset="2"/>
              <a:buChar char="q"/>
            </a:pPr>
            <a:endParaRPr lang="en-US" sz="1800">
              <a:latin typeface="Arial" charset="0"/>
            </a:endParaRPr>
          </a:p>
          <a:p>
            <a:endParaRPr lang="en-US" sz="1800">
              <a:latin typeface="Arial" charset="0"/>
            </a:endParaRPr>
          </a:p>
          <a:p>
            <a:endParaRPr lang="en-US" sz="1800">
              <a:latin typeface="Arial"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ChangeArrowheads="1"/>
          </p:cNvSpPr>
          <p:nvPr/>
        </p:nvSpPr>
        <p:spPr bwMode="auto">
          <a:xfrm>
            <a:off x="381000" y="1524000"/>
            <a:ext cx="4114800" cy="5334000"/>
          </a:xfrm>
          <a:prstGeom prst="rect">
            <a:avLst/>
          </a:prstGeom>
          <a:solidFill>
            <a:srgbClr val="CC6600"/>
          </a:solidFill>
          <a:ln w="9525">
            <a:solidFill>
              <a:schemeClr val="tx1"/>
            </a:solidFill>
            <a:miter lim="800000"/>
            <a:headEnd/>
            <a:tailEnd/>
          </a:ln>
          <a:effectLst/>
        </p:spPr>
        <p:txBody>
          <a:bodyPr wrap="none" anchor="ctr"/>
          <a:lstStyle/>
          <a:p>
            <a:pPr algn="ctr"/>
            <a:endParaRPr lang="en-US" sz="1800">
              <a:latin typeface="Arial" charset="0"/>
            </a:endParaRPr>
          </a:p>
        </p:txBody>
      </p:sp>
      <p:sp>
        <p:nvSpPr>
          <p:cNvPr id="126979" name="Rectangle 3"/>
          <p:cNvSpPr>
            <a:spLocks noChangeArrowheads="1"/>
          </p:cNvSpPr>
          <p:nvPr/>
        </p:nvSpPr>
        <p:spPr bwMode="auto">
          <a:xfrm>
            <a:off x="4648200" y="1524000"/>
            <a:ext cx="4114800" cy="5334000"/>
          </a:xfrm>
          <a:prstGeom prst="rect">
            <a:avLst/>
          </a:prstGeom>
          <a:solidFill>
            <a:srgbClr val="00FF00"/>
          </a:solidFill>
          <a:ln w="9525">
            <a:solidFill>
              <a:schemeClr val="tx1"/>
            </a:solidFill>
            <a:miter lim="800000"/>
            <a:headEnd/>
            <a:tailEnd/>
          </a:ln>
          <a:effectLst/>
        </p:spPr>
        <p:txBody>
          <a:bodyPr wrap="none" anchor="ctr"/>
          <a:lstStyle/>
          <a:p>
            <a:pPr algn="ctr"/>
            <a:endParaRPr lang="en-US" sz="1800">
              <a:latin typeface="Arial" charset="0"/>
            </a:endParaRPr>
          </a:p>
        </p:txBody>
      </p:sp>
      <p:sp>
        <p:nvSpPr>
          <p:cNvPr id="126980" name="Text Box 4"/>
          <p:cNvSpPr txBox="1">
            <a:spLocks noChangeArrowheads="1"/>
          </p:cNvSpPr>
          <p:nvPr/>
        </p:nvSpPr>
        <p:spPr bwMode="auto">
          <a:xfrm>
            <a:off x="381000" y="1676400"/>
            <a:ext cx="4343400" cy="822325"/>
          </a:xfrm>
          <a:prstGeom prst="rect">
            <a:avLst/>
          </a:prstGeom>
          <a:noFill/>
          <a:ln w="9525">
            <a:noFill/>
            <a:miter lim="800000"/>
            <a:headEnd/>
            <a:tailEnd/>
          </a:ln>
          <a:effectLst/>
        </p:spPr>
        <p:txBody>
          <a:bodyPr>
            <a:spAutoFit/>
          </a:bodyPr>
          <a:lstStyle/>
          <a:p>
            <a:r>
              <a:rPr lang="en-US" b="1" u="sng">
                <a:solidFill>
                  <a:schemeClr val="bg1"/>
                </a:solidFill>
                <a:latin typeface="Arial" charset="0"/>
              </a:rPr>
              <a:t>PHYSICAL AND CHEMICAL ENVIRONMENT</a:t>
            </a:r>
          </a:p>
        </p:txBody>
      </p:sp>
      <p:sp>
        <p:nvSpPr>
          <p:cNvPr id="126981" name="Text Box 5"/>
          <p:cNvSpPr txBox="1">
            <a:spLocks noChangeArrowheads="1"/>
          </p:cNvSpPr>
          <p:nvPr/>
        </p:nvSpPr>
        <p:spPr bwMode="auto">
          <a:xfrm>
            <a:off x="381000" y="2743200"/>
            <a:ext cx="4221163" cy="4818063"/>
          </a:xfrm>
          <a:prstGeom prst="rect">
            <a:avLst/>
          </a:prstGeom>
          <a:noFill/>
          <a:ln w="9525">
            <a:noFill/>
            <a:miter lim="800000"/>
            <a:headEnd/>
            <a:tailEnd/>
          </a:ln>
          <a:effectLst/>
        </p:spPr>
        <p:txBody>
          <a:bodyPr wrap="none">
            <a:spAutoFit/>
          </a:bodyPr>
          <a:lstStyle/>
          <a:p>
            <a:pPr>
              <a:buFont typeface="Wingdings" pitchFamily="2" charset="2"/>
              <a:buChar char="q"/>
            </a:pPr>
            <a:r>
              <a:rPr lang="en-US" sz="2000" b="1">
                <a:latin typeface="Courier New" pitchFamily="49" charset="0"/>
              </a:rPr>
              <a:t>THE LEVEL OF INCREASE</a:t>
            </a:r>
          </a:p>
          <a:p>
            <a:pPr>
              <a:buFont typeface="Wingdings" pitchFamily="2" charset="2"/>
              <a:buNone/>
            </a:pPr>
            <a:r>
              <a:rPr lang="en-US" sz="2000" b="1">
                <a:latin typeface="Courier New" pitchFamily="49" charset="0"/>
              </a:rPr>
              <a:t>GASEOUS AIR POLLUTANTS</a:t>
            </a:r>
          </a:p>
          <a:p>
            <a:pPr>
              <a:buFont typeface="Wingdings" pitchFamily="2" charset="2"/>
              <a:buChar char="q"/>
            </a:pPr>
            <a:endParaRPr lang="en-US" sz="2000" b="1">
              <a:latin typeface="Courier New" pitchFamily="49" charset="0"/>
            </a:endParaRPr>
          </a:p>
          <a:p>
            <a:pPr>
              <a:buFont typeface="Wingdings" pitchFamily="2" charset="2"/>
              <a:buChar char="q"/>
            </a:pPr>
            <a:r>
              <a:rPr lang="en-US" sz="2000" b="1">
                <a:latin typeface="Courier New" pitchFamily="49" charset="0"/>
              </a:rPr>
              <a:t>POSSIBLE CHANGE IN NOISE </a:t>
            </a:r>
          </a:p>
          <a:p>
            <a:pPr>
              <a:buFont typeface="Wingdings" pitchFamily="2" charset="2"/>
              <a:buNone/>
            </a:pPr>
            <a:r>
              <a:rPr lang="en-US" sz="2000" b="1">
                <a:latin typeface="Courier New" pitchFamily="49" charset="0"/>
              </a:rPr>
              <a:t>LEVEL</a:t>
            </a:r>
          </a:p>
          <a:p>
            <a:pPr>
              <a:buFont typeface="Wingdings" pitchFamily="2" charset="2"/>
              <a:buChar char="q"/>
            </a:pPr>
            <a:endParaRPr lang="en-US" sz="2000" b="1">
              <a:latin typeface="Courier New" pitchFamily="49" charset="0"/>
            </a:endParaRPr>
          </a:p>
          <a:p>
            <a:pPr>
              <a:buFont typeface="Wingdings" pitchFamily="2" charset="2"/>
              <a:buChar char="q"/>
            </a:pPr>
            <a:r>
              <a:rPr lang="en-US" sz="2000" b="1">
                <a:latin typeface="Courier New" pitchFamily="49" charset="0"/>
              </a:rPr>
              <a:t>CHANGE IN DOWNSTREAM DO</a:t>
            </a:r>
          </a:p>
          <a:p>
            <a:pPr>
              <a:buFont typeface="Wingdings" pitchFamily="2" charset="2"/>
              <a:buNone/>
            </a:pPr>
            <a:r>
              <a:rPr lang="en-US" sz="2000" b="1">
                <a:latin typeface="Courier New" pitchFamily="49" charset="0"/>
              </a:rPr>
              <a:t>DUE TO DISCHARGE OF </a:t>
            </a:r>
          </a:p>
          <a:p>
            <a:pPr>
              <a:buFont typeface="Wingdings" pitchFamily="2" charset="2"/>
              <a:buNone/>
            </a:pPr>
            <a:r>
              <a:rPr lang="en-US" sz="2000" b="1">
                <a:latin typeface="Courier New" pitchFamily="49" charset="0"/>
              </a:rPr>
              <a:t>AQUEOUS EFFLUENT (ORGANIC </a:t>
            </a:r>
          </a:p>
          <a:p>
            <a:pPr>
              <a:buFont typeface="Wingdings" pitchFamily="2" charset="2"/>
              <a:buNone/>
            </a:pPr>
            <a:r>
              <a:rPr lang="en-US" sz="2000" b="1">
                <a:latin typeface="Courier New" pitchFamily="49" charset="0"/>
              </a:rPr>
              <a:t>MATTER)</a:t>
            </a:r>
          </a:p>
          <a:p>
            <a:endParaRPr lang="en-US" sz="2000" b="1">
              <a:latin typeface="Courier New" pitchFamily="49" charset="0"/>
            </a:endParaRPr>
          </a:p>
          <a:p>
            <a:endParaRPr lang="en-US" sz="1800">
              <a:latin typeface="Arial" charset="0"/>
            </a:endParaRPr>
          </a:p>
          <a:p>
            <a:endParaRPr lang="en-US" sz="1800">
              <a:latin typeface="Arial" charset="0"/>
            </a:endParaRPr>
          </a:p>
          <a:p>
            <a:endParaRPr lang="en-US" sz="1800">
              <a:latin typeface="Arial" charset="0"/>
            </a:endParaRPr>
          </a:p>
          <a:p>
            <a:endParaRPr lang="en-US" sz="1800">
              <a:latin typeface="Arial" charset="0"/>
            </a:endParaRPr>
          </a:p>
          <a:p>
            <a:endParaRPr lang="en-US" sz="1800">
              <a:latin typeface="Arial" charset="0"/>
            </a:endParaRPr>
          </a:p>
        </p:txBody>
      </p:sp>
      <p:sp>
        <p:nvSpPr>
          <p:cNvPr id="126982" name="Text Box 6"/>
          <p:cNvSpPr txBox="1">
            <a:spLocks noChangeArrowheads="1"/>
          </p:cNvSpPr>
          <p:nvPr/>
        </p:nvSpPr>
        <p:spPr bwMode="auto">
          <a:xfrm>
            <a:off x="4724400" y="1676400"/>
            <a:ext cx="4038600" cy="822325"/>
          </a:xfrm>
          <a:prstGeom prst="rect">
            <a:avLst/>
          </a:prstGeom>
          <a:noFill/>
          <a:ln w="9525">
            <a:noFill/>
            <a:miter lim="800000"/>
            <a:headEnd/>
            <a:tailEnd/>
          </a:ln>
          <a:effectLst/>
        </p:spPr>
        <p:txBody>
          <a:bodyPr>
            <a:spAutoFit/>
          </a:bodyPr>
          <a:lstStyle/>
          <a:p>
            <a:r>
              <a:rPr lang="en-US" b="1" u="sng">
                <a:solidFill>
                  <a:schemeClr val="bg1"/>
                </a:solidFill>
                <a:latin typeface="Arial" charset="0"/>
              </a:rPr>
              <a:t>BIOLOGICAL ENVIRONMENT</a:t>
            </a:r>
          </a:p>
        </p:txBody>
      </p:sp>
      <p:sp>
        <p:nvSpPr>
          <p:cNvPr id="126983" name="Text Box 7"/>
          <p:cNvSpPr txBox="1">
            <a:spLocks noChangeArrowheads="1"/>
          </p:cNvSpPr>
          <p:nvPr/>
        </p:nvSpPr>
        <p:spPr bwMode="auto">
          <a:xfrm>
            <a:off x="4648200" y="2743200"/>
            <a:ext cx="4221163" cy="4818063"/>
          </a:xfrm>
          <a:prstGeom prst="rect">
            <a:avLst/>
          </a:prstGeom>
          <a:noFill/>
          <a:ln w="9525">
            <a:noFill/>
            <a:miter lim="800000"/>
            <a:headEnd/>
            <a:tailEnd/>
          </a:ln>
          <a:effectLst/>
        </p:spPr>
        <p:txBody>
          <a:bodyPr wrap="none">
            <a:spAutoFit/>
          </a:bodyPr>
          <a:lstStyle/>
          <a:p>
            <a:pPr>
              <a:buFont typeface="Wingdings" pitchFamily="2" charset="2"/>
              <a:buChar char="q"/>
            </a:pPr>
            <a:r>
              <a:rPr lang="en-US" sz="2000" b="1" dirty="0">
                <a:latin typeface="Courier New" pitchFamily="49" charset="0"/>
              </a:rPr>
              <a:t>EUTROPHICATION (EFFLUENT </a:t>
            </a:r>
          </a:p>
          <a:p>
            <a:pPr>
              <a:buFont typeface="Wingdings" pitchFamily="2" charset="2"/>
              <a:buNone/>
            </a:pPr>
            <a:r>
              <a:rPr lang="en-US" sz="2000" b="1" dirty="0">
                <a:latin typeface="Courier New" pitchFamily="49" charset="0"/>
              </a:rPr>
              <a:t>CONTAINING N ,P)</a:t>
            </a:r>
          </a:p>
          <a:p>
            <a:pPr>
              <a:buFont typeface="Wingdings" pitchFamily="2" charset="2"/>
              <a:buChar char="q"/>
            </a:pPr>
            <a:endParaRPr lang="en-US" sz="2000" b="1" dirty="0">
              <a:latin typeface="Courier New" pitchFamily="49" charset="0"/>
            </a:endParaRPr>
          </a:p>
          <a:p>
            <a:pPr>
              <a:buFont typeface="Wingdings" pitchFamily="2" charset="2"/>
              <a:buChar char="q"/>
            </a:pPr>
            <a:r>
              <a:rPr lang="en-US" sz="2000" b="1" dirty="0">
                <a:latin typeface="Courier New" pitchFamily="49" charset="0"/>
              </a:rPr>
              <a:t>PUBLIC HEALTH IMPACT</a:t>
            </a:r>
          </a:p>
          <a:p>
            <a:pPr>
              <a:buFont typeface="Wingdings" pitchFamily="2" charset="2"/>
              <a:buChar char="q"/>
            </a:pPr>
            <a:endParaRPr lang="en-US" sz="2000" b="1" dirty="0">
              <a:latin typeface="Courier New" pitchFamily="49" charset="0"/>
            </a:endParaRPr>
          </a:p>
          <a:p>
            <a:pPr>
              <a:buFont typeface="Wingdings" pitchFamily="2" charset="2"/>
              <a:buChar char="q"/>
            </a:pPr>
            <a:r>
              <a:rPr lang="en-US" sz="2000" b="1" dirty="0">
                <a:latin typeface="Courier New" pitchFamily="49" charset="0"/>
              </a:rPr>
              <a:t>FISH KILLS</a:t>
            </a:r>
          </a:p>
          <a:p>
            <a:pPr>
              <a:buFont typeface="Wingdings" pitchFamily="2" charset="2"/>
              <a:buChar char="q"/>
            </a:pPr>
            <a:endParaRPr lang="en-US" sz="2000" b="1" dirty="0">
              <a:solidFill>
                <a:schemeClr val="bg1"/>
              </a:solidFill>
              <a:latin typeface="Courier New" pitchFamily="49" charset="0"/>
            </a:endParaRPr>
          </a:p>
          <a:p>
            <a:pPr>
              <a:buFont typeface="Wingdings" pitchFamily="2" charset="2"/>
              <a:buChar char="q"/>
            </a:pPr>
            <a:endParaRPr lang="en-US" sz="2000" b="1" dirty="0">
              <a:solidFill>
                <a:schemeClr val="bg1"/>
              </a:solidFill>
              <a:latin typeface="Courier New" pitchFamily="49" charset="0"/>
            </a:endParaRPr>
          </a:p>
          <a:p>
            <a:pPr>
              <a:buFont typeface="Wingdings" pitchFamily="2" charset="2"/>
              <a:buChar char="q"/>
            </a:pPr>
            <a:endParaRPr lang="en-US" sz="2000" b="1" dirty="0">
              <a:latin typeface="Courier New" pitchFamily="49" charset="0"/>
            </a:endParaRPr>
          </a:p>
          <a:p>
            <a:pPr>
              <a:buFont typeface="Wingdings" pitchFamily="2" charset="2"/>
              <a:buChar char="q"/>
            </a:pPr>
            <a:endParaRPr lang="en-US" sz="2000" b="1" dirty="0">
              <a:latin typeface="Courier New" pitchFamily="49" charset="0"/>
            </a:endParaRPr>
          </a:p>
          <a:p>
            <a:endParaRPr lang="en-US" sz="2000" b="1" dirty="0">
              <a:latin typeface="Courier New" pitchFamily="49" charset="0"/>
            </a:endParaRPr>
          </a:p>
          <a:p>
            <a:endParaRPr lang="en-US" sz="1800" dirty="0">
              <a:latin typeface="Arial" charset="0"/>
            </a:endParaRPr>
          </a:p>
          <a:p>
            <a:endParaRPr lang="en-US" sz="1800" dirty="0">
              <a:latin typeface="Arial" charset="0"/>
            </a:endParaRPr>
          </a:p>
          <a:p>
            <a:endParaRPr lang="en-US" sz="1800" dirty="0">
              <a:latin typeface="Arial" charset="0"/>
            </a:endParaRPr>
          </a:p>
          <a:p>
            <a:endParaRPr lang="en-US" sz="1800" dirty="0">
              <a:latin typeface="Arial" charset="0"/>
            </a:endParaRPr>
          </a:p>
          <a:p>
            <a:endParaRPr lang="en-US" sz="1800" dirty="0">
              <a:latin typeface="Arial" charset="0"/>
            </a:endParaRPr>
          </a:p>
        </p:txBody>
      </p:sp>
      <p:sp>
        <p:nvSpPr>
          <p:cNvPr id="126984" name="Rectangle 8"/>
          <p:cNvSpPr>
            <a:spLocks noGrp="1" noChangeArrowheads="1"/>
          </p:cNvSpPr>
          <p:nvPr>
            <p:ph type="title"/>
          </p:nvPr>
        </p:nvSpPr>
        <p:spPr>
          <a:xfrm>
            <a:off x="228600" y="152400"/>
            <a:ext cx="8686800" cy="1143000"/>
          </a:xfrm>
          <a:noFill/>
          <a:ln/>
        </p:spPr>
        <p:txBody>
          <a:bodyPr anchor="ctr"/>
          <a:lstStyle/>
          <a:p>
            <a:r>
              <a:rPr lang="en-US" sz="3000" b="0">
                <a:solidFill>
                  <a:srgbClr val="FF0000"/>
                </a:solidFill>
                <a:latin typeface="Courier New" pitchFamily="49" charset="0"/>
              </a:rPr>
              <a:t>MAJOR ISSUES</a:t>
            </a:r>
            <a:br>
              <a:rPr lang="en-US" sz="3000" b="0">
                <a:solidFill>
                  <a:srgbClr val="FF0000"/>
                </a:solidFill>
                <a:latin typeface="Courier New" pitchFamily="49" charset="0"/>
              </a:rPr>
            </a:br>
            <a:r>
              <a:rPr lang="en-US" sz="3000" b="0">
                <a:solidFill>
                  <a:srgbClr val="FF0000"/>
                </a:solidFill>
                <a:latin typeface="Courier New" pitchFamily="49" charset="0"/>
              </a:rPr>
              <a:t>(SCOPING)</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body" sz="half" idx="2"/>
          </p:nvPr>
        </p:nvSpPr>
        <p:spPr/>
        <p:txBody>
          <a:bodyPr/>
          <a:lstStyle/>
          <a:p>
            <a:endParaRPr lang="en-US" sz="2600"/>
          </a:p>
        </p:txBody>
      </p:sp>
      <p:sp>
        <p:nvSpPr>
          <p:cNvPr id="123907" name="Rectangle 3"/>
          <p:cNvSpPr>
            <a:spLocks noChangeArrowheads="1"/>
          </p:cNvSpPr>
          <p:nvPr/>
        </p:nvSpPr>
        <p:spPr bwMode="auto">
          <a:xfrm>
            <a:off x="457200" y="1600200"/>
            <a:ext cx="4114800" cy="4572000"/>
          </a:xfrm>
          <a:prstGeom prst="rect">
            <a:avLst/>
          </a:prstGeom>
          <a:solidFill>
            <a:srgbClr val="FF6600"/>
          </a:solidFill>
          <a:ln w="9525">
            <a:solidFill>
              <a:schemeClr val="tx1"/>
            </a:solidFill>
            <a:miter lim="800000"/>
            <a:headEnd/>
            <a:tailEnd/>
          </a:ln>
          <a:effectLst/>
        </p:spPr>
        <p:txBody>
          <a:bodyPr wrap="none" anchor="ctr"/>
          <a:lstStyle/>
          <a:p>
            <a:pPr algn="ctr"/>
            <a:endParaRPr lang="en-US" sz="1800">
              <a:latin typeface="Arial" charset="0"/>
            </a:endParaRPr>
          </a:p>
        </p:txBody>
      </p:sp>
      <p:sp>
        <p:nvSpPr>
          <p:cNvPr id="123908" name="Rectangle 4"/>
          <p:cNvSpPr>
            <a:spLocks noChangeArrowheads="1"/>
          </p:cNvSpPr>
          <p:nvPr/>
        </p:nvSpPr>
        <p:spPr bwMode="auto">
          <a:xfrm>
            <a:off x="4648200" y="1612900"/>
            <a:ext cx="4114800" cy="4559300"/>
          </a:xfrm>
          <a:prstGeom prst="rect">
            <a:avLst/>
          </a:prstGeom>
          <a:solidFill>
            <a:schemeClr val="hlink"/>
          </a:solidFill>
          <a:ln w="9525">
            <a:solidFill>
              <a:schemeClr val="tx1"/>
            </a:solidFill>
            <a:miter lim="800000"/>
            <a:headEnd/>
            <a:tailEnd/>
          </a:ln>
          <a:effectLst/>
        </p:spPr>
        <p:txBody>
          <a:bodyPr wrap="none" anchor="ctr"/>
          <a:lstStyle/>
          <a:p>
            <a:pPr algn="ctr"/>
            <a:endParaRPr lang="en-US" sz="1800">
              <a:latin typeface="Arial" charset="0"/>
            </a:endParaRPr>
          </a:p>
        </p:txBody>
      </p:sp>
      <p:sp>
        <p:nvSpPr>
          <p:cNvPr id="123909" name="Text Box 5"/>
          <p:cNvSpPr txBox="1">
            <a:spLocks noChangeArrowheads="1"/>
          </p:cNvSpPr>
          <p:nvPr/>
        </p:nvSpPr>
        <p:spPr bwMode="auto">
          <a:xfrm>
            <a:off x="533400" y="1676400"/>
            <a:ext cx="4038600" cy="822325"/>
          </a:xfrm>
          <a:prstGeom prst="rect">
            <a:avLst/>
          </a:prstGeom>
          <a:noFill/>
          <a:ln w="9525">
            <a:noFill/>
            <a:miter lim="800000"/>
            <a:headEnd/>
            <a:tailEnd/>
          </a:ln>
          <a:effectLst/>
        </p:spPr>
        <p:txBody>
          <a:bodyPr>
            <a:spAutoFit/>
          </a:bodyPr>
          <a:lstStyle/>
          <a:p>
            <a:r>
              <a:rPr lang="en-US" b="1" u="sng">
                <a:solidFill>
                  <a:schemeClr val="bg1"/>
                </a:solidFill>
                <a:latin typeface="Arial" charset="0"/>
              </a:rPr>
              <a:t>THE HUMAN (SOCIAL)</a:t>
            </a:r>
          </a:p>
          <a:p>
            <a:r>
              <a:rPr lang="en-US" b="1" u="sng">
                <a:solidFill>
                  <a:schemeClr val="bg1"/>
                </a:solidFill>
                <a:latin typeface="Arial" charset="0"/>
              </a:rPr>
              <a:t>ENVIRONMENT</a:t>
            </a:r>
          </a:p>
        </p:txBody>
      </p:sp>
      <p:sp>
        <p:nvSpPr>
          <p:cNvPr id="123910" name="Text Box 6"/>
          <p:cNvSpPr txBox="1">
            <a:spLocks noChangeArrowheads="1"/>
          </p:cNvSpPr>
          <p:nvPr/>
        </p:nvSpPr>
        <p:spPr bwMode="auto">
          <a:xfrm>
            <a:off x="457200" y="2649538"/>
            <a:ext cx="184150" cy="1770062"/>
          </a:xfrm>
          <a:prstGeom prst="rect">
            <a:avLst/>
          </a:prstGeom>
          <a:noFill/>
          <a:ln w="9525">
            <a:noFill/>
            <a:miter lim="800000"/>
            <a:headEnd/>
            <a:tailEnd/>
          </a:ln>
          <a:effectLst/>
        </p:spPr>
        <p:txBody>
          <a:bodyPr wrap="none">
            <a:spAutoFit/>
          </a:bodyPr>
          <a:lstStyle/>
          <a:p>
            <a:endParaRPr lang="en-US" sz="2000" b="1">
              <a:latin typeface="Courier New" pitchFamily="49" charset="0"/>
            </a:endParaRPr>
          </a:p>
          <a:p>
            <a:endParaRPr lang="en-US" sz="1800">
              <a:latin typeface="Arial" charset="0"/>
            </a:endParaRPr>
          </a:p>
          <a:p>
            <a:endParaRPr lang="en-US" sz="1800">
              <a:latin typeface="Arial" charset="0"/>
            </a:endParaRPr>
          </a:p>
          <a:p>
            <a:endParaRPr lang="en-US" sz="1800">
              <a:latin typeface="Arial" charset="0"/>
            </a:endParaRPr>
          </a:p>
          <a:p>
            <a:endParaRPr lang="en-US" sz="1800">
              <a:latin typeface="Arial" charset="0"/>
            </a:endParaRPr>
          </a:p>
          <a:p>
            <a:endParaRPr lang="en-US" sz="1800">
              <a:latin typeface="Arial" charset="0"/>
            </a:endParaRPr>
          </a:p>
        </p:txBody>
      </p:sp>
      <p:sp>
        <p:nvSpPr>
          <p:cNvPr id="123911" name="Text Box 7"/>
          <p:cNvSpPr txBox="1">
            <a:spLocks noChangeArrowheads="1"/>
          </p:cNvSpPr>
          <p:nvPr/>
        </p:nvSpPr>
        <p:spPr bwMode="auto">
          <a:xfrm>
            <a:off x="4724400" y="1600200"/>
            <a:ext cx="4038600" cy="1187450"/>
          </a:xfrm>
          <a:prstGeom prst="rect">
            <a:avLst/>
          </a:prstGeom>
          <a:noFill/>
          <a:ln w="9525">
            <a:noFill/>
            <a:miter lim="800000"/>
            <a:headEnd/>
            <a:tailEnd/>
          </a:ln>
          <a:effectLst/>
        </p:spPr>
        <p:txBody>
          <a:bodyPr>
            <a:spAutoFit/>
          </a:bodyPr>
          <a:lstStyle/>
          <a:p>
            <a:r>
              <a:rPr lang="en-US" b="1" u="sng">
                <a:solidFill>
                  <a:schemeClr val="bg1"/>
                </a:solidFill>
                <a:latin typeface="Arial" charset="0"/>
              </a:rPr>
              <a:t>THE HUMAN (ECONOMIC)</a:t>
            </a:r>
          </a:p>
          <a:p>
            <a:r>
              <a:rPr lang="en-US" b="1" u="sng">
                <a:solidFill>
                  <a:schemeClr val="bg1"/>
                </a:solidFill>
                <a:latin typeface="Arial" charset="0"/>
              </a:rPr>
              <a:t>ENVIRONMENT</a:t>
            </a:r>
          </a:p>
          <a:p>
            <a:endParaRPr lang="en-US" b="1" u="sng">
              <a:solidFill>
                <a:schemeClr val="bg1"/>
              </a:solidFill>
              <a:latin typeface="Courier New" pitchFamily="49" charset="0"/>
            </a:endParaRPr>
          </a:p>
        </p:txBody>
      </p:sp>
      <p:sp>
        <p:nvSpPr>
          <p:cNvPr id="123912" name="Text Box 8"/>
          <p:cNvSpPr txBox="1">
            <a:spLocks noChangeArrowheads="1"/>
          </p:cNvSpPr>
          <p:nvPr/>
        </p:nvSpPr>
        <p:spPr bwMode="auto">
          <a:xfrm>
            <a:off x="4724400" y="2649538"/>
            <a:ext cx="4525963" cy="6951662"/>
          </a:xfrm>
          <a:prstGeom prst="rect">
            <a:avLst/>
          </a:prstGeom>
          <a:noFill/>
          <a:ln w="9525">
            <a:noFill/>
            <a:miter lim="800000"/>
            <a:headEnd/>
            <a:tailEnd/>
          </a:ln>
          <a:effectLst/>
        </p:spPr>
        <p:txBody>
          <a:bodyPr wrap="none">
            <a:spAutoFit/>
          </a:bodyPr>
          <a:lstStyle/>
          <a:p>
            <a:pPr>
              <a:buFont typeface="Wingdings" pitchFamily="2" charset="2"/>
              <a:buChar char="q"/>
            </a:pPr>
            <a:r>
              <a:rPr lang="en-US" sz="2000" b="1">
                <a:solidFill>
                  <a:schemeClr val="bg1"/>
                </a:solidFill>
                <a:latin typeface="Courier New" pitchFamily="49" charset="0"/>
              </a:rPr>
              <a:t>POSSIBILTY OF INCREASING </a:t>
            </a:r>
          </a:p>
          <a:p>
            <a:pPr>
              <a:buFont typeface="Wingdings" pitchFamily="2" charset="2"/>
              <a:buNone/>
            </a:pPr>
            <a:r>
              <a:rPr lang="en-US" sz="2000" b="1">
                <a:solidFill>
                  <a:schemeClr val="bg1"/>
                </a:solidFill>
                <a:latin typeface="Courier New" pitchFamily="49" charset="0"/>
              </a:rPr>
              <a:t>DRINKING WATER TREATMENT </a:t>
            </a:r>
          </a:p>
          <a:p>
            <a:pPr>
              <a:buFont typeface="Wingdings" pitchFamily="2" charset="2"/>
              <a:buNone/>
            </a:pPr>
            <a:r>
              <a:rPr lang="en-US" sz="2000" b="1">
                <a:solidFill>
                  <a:schemeClr val="bg1"/>
                </a:solidFill>
                <a:latin typeface="Courier New" pitchFamily="49" charset="0"/>
              </a:rPr>
              <a:t>COST</a:t>
            </a:r>
          </a:p>
          <a:p>
            <a:pPr>
              <a:buFont typeface="Wingdings" pitchFamily="2" charset="2"/>
              <a:buNone/>
            </a:pPr>
            <a:endParaRPr lang="en-US" sz="2000" b="1">
              <a:solidFill>
                <a:schemeClr val="bg1"/>
              </a:solidFill>
              <a:latin typeface="Courier New" pitchFamily="49" charset="0"/>
            </a:endParaRPr>
          </a:p>
          <a:p>
            <a:pPr>
              <a:buFont typeface="Wingdings" pitchFamily="2" charset="2"/>
              <a:buChar char="q"/>
            </a:pPr>
            <a:r>
              <a:rPr lang="en-US" sz="2000" b="1">
                <a:solidFill>
                  <a:schemeClr val="bg1"/>
                </a:solidFill>
                <a:latin typeface="Courier New" pitchFamily="49" charset="0"/>
              </a:rPr>
              <a:t>PRODUCTIVE HOUR LOSS DUE TO</a:t>
            </a:r>
          </a:p>
          <a:p>
            <a:pPr>
              <a:buFont typeface="Wingdings" pitchFamily="2" charset="2"/>
              <a:buNone/>
            </a:pPr>
            <a:r>
              <a:rPr lang="en-US" sz="2000" b="1">
                <a:solidFill>
                  <a:schemeClr val="bg1"/>
                </a:solidFill>
                <a:latin typeface="Courier New" pitchFamily="49" charset="0"/>
              </a:rPr>
              <a:t>ENVIRONMENTAL DEGRADATION</a:t>
            </a:r>
          </a:p>
          <a:p>
            <a:pPr>
              <a:buFont typeface="Wingdings" pitchFamily="2" charset="2"/>
              <a:buChar char="q"/>
            </a:pPr>
            <a:endParaRPr lang="en-US" sz="2000" b="1">
              <a:solidFill>
                <a:schemeClr val="bg1"/>
              </a:solidFill>
              <a:latin typeface="Courier New" pitchFamily="49" charset="0"/>
            </a:endParaRPr>
          </a:p>
          <a:p>
            <a:pPr>
              <a:buFont typeface="Wingdings" pitchFamily="2" charset="2"/>
              <a:buChar char="q"/>
            </a:pPr>
            <a:r>
              <a:rPr lang="en-US" sz="2000" b="1">
                <a:solidFill>
                  <a:schemeClr val="bg1"/>
                </a:solidFill>
                <a:latin typeface="Courier New" pitchFamily="49" charset="0"/>
              </a:rPr>
              <a:t>HEATH TREATMENT COST</a:t>
            </a:r>
          </a:p>
          <a:p>
            <a:pPr>
              <a:buFont typeface="Wingdings" pitchFamily="2" charset="2"/>
              <a:buNone/>
            </a:pPr>
            <a:endParaRPr lang="en-US" sz="2000" b="1">
              <a:solidFill>
                <a:schemeClr val="bg1"/>
              </a:solidFill>
              <a:latin typeface="Courier New" pitchFamily="49" charset="0"/>
            </a:endParaRPr>
          </a:p>
          <a:p>
            <a:pPr>
              <a:buFont typeface="Wingdings" pitchFamily="2" charset="2"/>
              <a:buNone/>
            </a:pPr>
            <a:endParaRPr lang="en-US" sz="2000" b="1">
              <a:solidFill>
                <a:schemeClr val="bg1"/>
              </a:solidFill>
              <a:latin typeface="Courier New" pitchFamily="49" charset="0"/>
            </a:endParaRPr>
          </a:p>
          <a:p>
            <a:pPr>
              <a:buFont typeface="Wingdings" pitchFamily="2" charset="2"/>
              <a:buNone/>
            </a:pPr>
            <a:endParaRPr lang="en-US" sz="2000" b="1">
              <a:solidFill>
                <a:schemeClr val="bg1"/>
              </a:solidFill>
              <a:latin typeface="Courier New" pitchFamily="49" charset="0"/>
            </a:endParaRPr>
          </a:p>
          <a:p>
            <a:pPr>
              <a:buFont typeface="Wingdings" pitchFamily="2" charset="2"/>
              <a:buNone/>
            </a:pPr>
            <a:endParaRPr lang="en-US" sz="2000" b="1">
              <a:solidFill>
                <a:schemeClr val="bg1"/>
              </a:solidFill>
              <a:latin typeface="Courier New" pitchFamily="49" charset="0"/>
            </a:endParaRPr>
          </a:p>
          <a:p>
            <a:pPr>
              <a:buFont typeface="Wingdings" pitchFamily="2" charset="2"/>
              <a:buChar char="q"/>
            </a:pPr>
            <a:endParaRPr lang="en-US" sz="2000" b="1">
              <a:solidFill>
                <a:schemeClr val="bg1"/>
              </a:solidFill>
              <a:latin typeface="Courier New" pitchFamily="49" charset="0"/>
            </a:endParaRPr>
          </a:p>
          <a:p>
            <a:pPr>
              <a:buFont typeface="Wingdings" pitchFamily="2" charset="2"/>
              <a:buChar char="q"/>
            </a:pPr>
            <a:endParaRPr lang="en-US" sz="2000" b="1">
              <a:solidFill>
                <a:schemeClr val="bg1"/>
              </a:solidFill>
              <a:latin typeface="Courier New" pitchFamily="49" charset="0"/>
            </a:endParaRPr>
          </a:p>
          <a:p>
            <a:pPr>
              <a:buFont typeface="Wingdings" pitchFamily="2" charset="2"/>
              <a:buChar char="q"/>
            </a:pPr>
            <a:endParaRPr lang="en-US" sz="2000" b="1">
              <a:solidFill>
                <a:schemeClr val="bg1"/>
              </a:solidFill>
              <a:latin typeface="Courier New" pitchFamily="49" charset="0"/>
            </a:endParaRPr>
          </a:p>
          <a:p>
            <a:pPr>
              <a:buFont typeface="Wingdings" pitchFamily="2" charset="2"/>
              <a:buChar char="q"/>
            </a:pPr>
            <a:endParaRPr lang="en-US" sz="2000" b="1">
              <a:latin typeface="Courier New" pitchFamily="49" charset="0"/>
            </a:endParaRPr>
          </a:p>
          <a:p>
            <a:pPr>
              <a:buFont typeface="Wingdings" pitchFamily="2" charset="2"/>
              <a:buChar char="q"/>
            </a:pPr>
            <a:endParaRPr lang="en-US" sz="2000" b="1">
              <a:latin typeface="Courier New" pitchFamily="49" charset="0"/>
            </a:endParaRPr>
          </a:p>
          <a:p>
            <a:endParaRPr lang="en-US" sz="2000" b="1">
              <a:latin typeface="Courier New" pitchFamily="49" charset="0"/>
            </a:endParaRPr>
          </a:p>
          <a:p>
            <a:endParaRPr lang="en-US" sz="1800">
              <a:latin typeface="Arial" charset="0"/>
            </a:endParaRPr>
          </a:p>
          <a:p>
            <a:endParaRPr lang="en-US" sz="1800">
              <a:latin typeface="Arial" charset="0"/>
            </a:endParaRPr>
          </a:p>
          <a:p>
            <a:endParaRPr lang="en-US" sz="1800">
              <a:latin typeface="Arial" charset="0"/>
            </a:endParaRPr>
          </a:p>
          <a:p>
            <a:endParaRPr lang="en-US" sz="1800">
              <a:latin typeface="Arial" charset="0"/>
            </a:endParaRPr>
          </a:p>
          <a:p>
            <a:endParaRPr lang="en-US" sz="1800">
              <a:latin typeface="Arial" charset="0"/>
            </a:endParaRPr>
          </a:p>
        </p:txBody>
      </p:sp>
      <p:sp>
        <p:nvSpPr>
          <p:cNvPr id="123913" name="Text Box 9"/>
          <p:cNvSpPr txBox="1">
            <a:spLocks noChangeArrowheads="1"/>
          </p:cNvSpPr>
          <p:nvPr/>
        </p:nvSpPr>
        <p:spPr bwMode="auto">
          <a:xfrm>
            <a:off x="381000" y="2667000"/>
            <a:ext cx="4146550" cy="7256463"/>
          </a:xfrm>
          <a:prstGeom prst="rect">
            <a:avLst/>
          </a:prstGeom>
          <a:noFill/>
          <a:ln w="9525">
            <a:noFill/>
            <a:miter lim="800000"/>
            <a:headEnd/>
            <a:tailEnd/>
          </a:ln>
          <a:effectLst/>
        </p:spPr>
        <p:txBody>
          <a:bodyPr wrap="none">
            <a:spAutoFit/>
          </a:bodyPr>
          <a:lstStyle/>
          <a:p>
            <a:pPr>
              <a:buFont typeface="Wingdings" pitchFamily="2" charset="2"/>
              <a:buChar char="q"/>
            </a:pPr>
            <a:r>
              <a:rPr lang="en-US" sz="2000" b="1">
                <a:solidFill>
                  <a:schemeClr val="bg1"/>
                </a:solidFill>
                <a:latin typeface="Courier New" pitchFamily="49" charset="0"/>
              </a:rPr>
              <a:t>AFFECT ON FISHERIES AND </a:t>
            </a:r>
          </a:p>
          <a:p>
            <a:pPr>
              <a:buFont typeface="Wingdings" pitchFamily="2" charset="2"/>
              <a:buNone/>
            </a:pPr>
            <a:r>
              <a:rPr lang="en-US" sz="2000" b="1">
                <a:solidFill>
                  <a:schemeClr val="bg1"/>
                </a:solidFill>
                <a:latin typeface="Courier New" pitchFamily="49" charset="0"/>
              </a:rPr>
              <a:t>AQUACULTURE AS A LIVLIHOOD</a:t>
            </a:r>
          </a:p>
          <a:p>
            <a:pPr>
              <a:buFont typeface="Wingdings" pitchFamily="2" charset="2"/>
              <a:buNone/>
            </a:pPr>
            <a:r>
              <a:rPr lang="en-US" sz="2000" b="1">
                <a:solidFill>
                  <a:schemeClr val="bg1"/>
                </a:solidFill>
                <a:latin typeface="Courier New" pitchFamily="49" charset="0"/>
              </a:rPr>
              <a:t>FOR THE COMMUNITY</a:t>
            </a:r>
          </a:p>
          <a:p>
            <a:pPr>
              <a:buFont typeface="Wingdings" pitchFamily="2" charset="2"/>
              <a:buChar char="q"/>
            </a:pPr>
            <a:endParaRPr lang="en-US" sz="2000" b="1">
              <a:solidFill>
                <a:schemeClr val="bg1"/>
              </a:solidFill>
              <a:latin typeface="Courier New" pitchFamily="49" charset="0"/>
            </a:endParaRPr>
          </a:p>
          <a:p>
            <a:pPr>
              <a:buFont typeface="Wingdings" pitchFamily="2" charset="2"/>
              <a:buChar char="q"/>
            </a:pPr>
            <a:r>
              <a:rPr lang="en-US" sz="2000" b="1">
                <a:solidFill>
                  <a:schemeClr val="bg1"/>
                </a:solidFill>
                <a:latin typeface="Courier New" pitchFamily="49" charset="0"/>
              </a:rPr>
              <a:t>URBANIZATION TREND AND</a:t>
            </a:r>
          </a:p>
          <a:p>
            <a:pPr>
              <a:buFont typeface="Wingdings" pitchFamily="2" charset="2"/>
              <a:buNone/>
            </a:pPr>
            <a:r>
              <a:rPr lang="en-US" sz="2000" b="1">
                <a:solidFill>
                  <a:schemeClr val="bg1"/>
                </a:solidFill>
                <a:latin typeface="Courier New" pitchFamily="49" charset="0"/>
              </a:rPr>
              <a:t>RELATED PROBLEM</a:t>
            </a:r>
          </a:p>
          <a:p>
            <a:pPr>
              <a:buFont typeface="Wingdings" pitchFamily="2" charset="2"/>
              <a:buNone/>
            </a:pPr>
            <a:endParaRPr lang="en-US" sz="2000" b="1">
              <a:solidFill>
                <a:schemeClr val="bg1"/>
              </a:solidFill>
              <a:latin typeface="Courier New" pitchFamily="49" charset="0"/>
            </a:endParaRPr>
          </a:p>
          <a:p>
            <a:pPr>
              <a:buFont typeface="Wingdings" pitchFamily="2" charset="2"/>
              <a:buChar char="q"/>
            </a:pPr>
            <a:r>
              <a:rPr lang="en-US" sz="2000" b="1">
                <a:solidFill>
                  <a:schemeClr val="bg1"/>
                </a:solidFill>
                <a:latin typeface="Courier New" pitchFamily="49" charset="0"/>
              </a:rPr>
              <a:t>SCOPE OF JOB CREATION</a:t>
            </a:r>
          </a:p>
          <a:p>
            <a:pPr>
              <a:buFont typeface="Wingdings" pitchFamily="2" charset="2"/>
              <a:buChar char="q"/>
            </a:pPr>
            <a:endParaRPr lang="en-US" sz="2000" b="1">
              <a:solidFill>
                <a:schemeClr val="bg1"/>
              </a:solidFill>
              <a:latin typeface="Courier New" pitchFamily="49" charset="0"/>
            </a:endParaRPr>
          </a:p>
          <a:p>
            <a:pPr>
              <a:buFont typeface="Wingdings" pitchFamily="2" charset="2"/>
              <a:buNone/>
            </a:pPr>
            <a:endParaRPr lang="en-US" sz="2000" b="1">
              <a:solidFill>
                <a:schemeClr val="bg1"/>
              </a:solidFill>
              <a:latin typeface="Courier New" pitchFamily="49" charset="0"/>
            </a:endParaRPr>
          </a:p>
          <a:p>
            <a:pPr>
              <a:buFont typeface="Wingdings" pitchFamily="2" charset="2"/>
              <a:buNone/>
            </a:pPr>
            <a:endParaRPr lang="en-US" sz="2000" b="1">
              <a:solidFill>
                <a:schemeClr val="bg1"/>
              </a:solidFill>
              <a:latin typeface="Courier New" pitchFamily="49" charset="0"/>
            </a:endParaRPr>
          </a:p>
          <a:p>
            <a:pPr>
              <a:buFont typeface="Wingdings" pitchFamily="2" charset="2"/>
              <a:buNone/>
            </a:pPr>
            <a:endParaRPr lang="en-US" sz="2000" b="1">
              <a:solidFill>
                <a:schemeClr val="bg1"/>
              </a:solidFill>
              <a:latin typeface="Courier New" pitchFamily="49" charset="0"/>
            </a:endParaRPr>
          </a:p>
          <a:p>
            <a:pPr>
              <a:buFont typeface="Wingdings" pitchFamily="2" charset="2"/>
              <a:buNone/>
            </a:pPr>
            <a:endParaRPr lang="en-US" sz="2000" b="1">
              <a:solidFill>
                <a:schemeClr val="bg1"/>
              </a:solidFill>
              <a:latin typeface="Courier New" pitchFamily="49" charset="0"/>
            </a:endParaRPr>
          </a:p>
          <a:p>
            <a:pPr>
              <a:buFont typeface="Wingdings" pitchFamily="2" charset="2"/>
              <a:buChar char="q"/>
            </a:pPr>
            <a:endParaRPr lang="en-US" sz="2000" b="1">
              <a:solidFill>
                <a:schemeClr val="bg1"/>
              </a:solidFill>
              <a:latin typeface="Courier New" pitchFamily="49" charset="0"/>
            </a:endParaRPr>
          </a:p>
          <a:p>
            <a:pPr>
              <a:buFont typeface="Wingdings" pitchFamily="2" charset="2"/>
              <a:buChar char="q"/>
            </a:pPr>
            <a:endParaRPr lang="en-US" sz="2000" b="1">
              <a:solidFill>
                <a:schemeClr val="bg1"/>
              </a:solidFill>
              <a:latin typeface="Courier New" pitchFamily="49" charset="0"/>
            </a:endParaRPr>
          </a:p>
          <a:p>
            <a:pPr>
              <a:buFont typeface="Wingdings" pitchFamily="2" charset="2"/>
              <a:buChar char="q"/>
            </a:pPr>
            <a:endParaRPr lang="en-US" sz="2000" b="1">
              <a:solidFill>
                <a:schemeClr val="bg1"/>
              </a:solidFill>
              <a:latin typeface="Courier New" pitchFamily="49" charset="0"/>
            </a:endParaRPr>
          </a:p>
          <a:p>
            <a:pPr>
              <a:buFont typeface="Wingdings" pitchFamily="2" charset="2"/>
              <a:buChar char="q"/>
            </a:pPr>
            <a:endParaRPr lang="en-US" sz="2000" b="1">
              <a:latin typeface="Courier New" pitchFamily="49" charset="0"/>
            </a:endParaRPr>
          </a:p>
          <a:p>
            <a:pPr>
              <a:buFont typeface="Wingdings" pitchFamily="2" charset="2"/>
              <a:buChar char="q"/>
            </a:pPr>
            <a:endParaRPr lang="en-US" sz="2000" b="1">
              <a:latin typeface="Courier New" pitchFamily="49" charset="0"/>
            </a:endParaRPr>
          </a:p>
          <a:p>
            <a:endParaRPr lang="en-US" sz="2000" b="1">
              <a:latin typeface="Courier New" pitchFamily="49" charset="0"/>
            </a:endParaRPr>
          </a:p>
          <a:p>
            <a:endParaRPr lang="en-US" sz="1800">
              <a:latin typeface="Arial" charset="0"/>
            </a:endParaRPr>
          </a:p>
          <a:p>
            <a:endParaRPr lang="en-US" sz="1800">
              <a:latin typeface="Arial" charset="0"/>
            </a:endParaRPr>
          </a:p>
          <a:p>
            <a:endParaRPr lang="en-US" sz="1800">
              <a:latin typeface="Arial" charset="0"/>
            </a:endParaRPr>
          </a:p>
          <a:p>
            <a:endParaRPr lang="en-US" sz="1800">
              <a:latin typeface="Arial" charset="0"/>
            </a:endParaRPr>
          </a:p>
          <a:p>
            <a:endParaRPr lang="en-US" sz="1800">
              <a:latin typeface="Arial" charset="0"/>
            </a:endParaRPr>
          </a:p>
        </p:txBody>
      </p:sp>
      <p:sp>
        <p:nvSpPr>
          <p:cNvPr id="123914" name="Rectangle 10"/>
          <p:cNvSpPr>
            <a:spLocks noGrp="1" noChangeArrowheads="1"/>
          </p:cNvSpPr>
          <p:nvPr>
            <p:ph type="title"/>
          </p:nvPr>
        </p:nvSpPr>
        <p:spPr>
          <a:noFill/>
          <a:ln/>
        </p:spPr>
        <p:txBody>
          <a:bodyPr anchor="ctr"/>
          <a:lstStyle/>
          <a:p>
            <a:r>
              <a:rPr lang="en-US" sz="3000" b="0">
                <a:solidFill>
                  <a:srgbClr val="FF0000"/>
                </a:solidFill>
                <a:latin typeface="Courier New" pitchFamily="49" charset="0"/>
              </a:rPr>
              <a:t>MAJOR ISSUES</a:t>
            </a:r>
            <a:br>
              <a:rPr lang="en-US" sz="3000" b="0">
                <a:solidFill>
                  <a:srgbClr val="FF0000"/>
                </a:solidFill>
                <a:latin typeface="Courier New" pitchFamily="49" charset="0"/>
              </a:rPr>
            </a:br>
            <a:r>
              <a:rPr lang="en-US" sz="3000" b="0">
                <a:solidFill>
                  <a:srgbClr val="FF0000"/>
                </a:solidFill>
                <a:latin typeface="Courier New" pitchFamily="49" charset="0"/>
              </a:rPr>
              <a:t>(SCOPING)</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a:lstStyle/>
          <a:p>
            <a:r>
              <a:rPr lang="en-US" sz="3500" b="0">
                <a:solidFill>
                  <a:srgbClr val="650106"/>
                </a:solidFill>
                <a:latin typeface="Georgia" pitchFamily="18" charset="0"/>
              </a:rPr>
              <a:t>Step 3: Impact Analysis</a:t>
            </a:r>
          </a:p>
        </p:txBody>
      </p:sp>
      <p:graphicFrame>
        <p:nvGraphicFramePr>
          <p:cNvPr id="94248" name="Group 40"/>
          <p:cNvGraphicFramePr>
            <a:graphicFrameLocks noGrp="1"/>
          </p:cNvGraphicFramePr>
          <p:nvPr>
            <p:ph idx="1"/>
          </p:nvPr>
        </p:nvGraphicFramePr>
        <p:xfrm>
          <a:off x="304800" y="1681163"/>
          <a:ext cx="8458200" cy="4719640"/>
        </p:xfrm>
        <a:graphic>
          <a:graphicData uri="http://schemas.openxmlformats.org/drawingml/2006/table">
            <a:tbl>
              <a:tblPr/>
              <a:tblGrid>
                <a:gridCol w="3116263"/>
                <a:gridCol w="5341937"/>
              </a:tblGrid>
              <a:tr h="501650">
                <a:tc>
                  <a:txBody>
                    <a:bodyPr/>
                    <a:lstStyle/>
                    <a:p>
                      <a:pPr marL="0" marR="0" lvl="0" indent="0" algn="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100" b="1" i="0" u="none" strike="noStrike" cap="none" normalizeH="0" baseline="0" smtClean="0">
                          <a:ln>
                            <a:noFill/>
                          </a:ln>
                          <a:solidFill>
                            <a:schemeClr val="tx1"/>
                          </a:solidFill>
                          <a:effectLst/>
                          <a:latin typeface="Garamond" pitchFamily="18" charset="0"/>
                        </a:rPr>
                        <a:t>→  </a:t>
                      </a:r>
                      <a:r>
                        <a:rPr kumimoji="0" lang="en-US" sz="2100" b="1" i="0" u="none" strike="noStrike" cap="none" normalizeH="0" baseline="0" smtClean="0">
                          <a:ln>
                            <a:noFill/>
                          </a:ln>
                          <a:solidFill>
                            <a:schemeClr val="tx1"/>
                          </a:solidFill>
                          <a:effectLst/>
                          <a:latin typeface="Georgia" pitchFamily="18" charset="0"/>
                        </a:rPr>
                        <a:t>Type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100" b="0" i="0" u="none" strike="noStrike" cap="none" normalizeH="0" baseline="0" smtClean="0">
                          <a:ln>
                            <a:noFill/>
                          </a:ln>
                          <a:solidFill>
                            <a:schemeClr val="tx1"/>
                          </a:solidFill>
                          <a:effectLst/>
                          <a:latin typeface="Georgia" pitchFamily="18" charset="0"/>
                        </a:rPr>
                        <a:t>biophysical, social, health or economic</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31800">
                <a:tc>
                  <a:txBody>
                    <a:bodyPr/>
                    <a:lstStyle/>
                    <a:p>
                      <a:pPr marL="0" marR="0" lvl="0" indent="0" algn="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100" b="1" i="0" u="none" strike="noStrike" cap="none" normalizeH="0" baseline="0" smtClean="0">
                          <a:ln>
                            <a:noFill/>
                          </a:ln>
                          <a:solidFill>
                            <a:schemeClr val="tx1"/>
                          </a:solidFill>
                          <a:effectLst/>
                          <a:latin typeface="Garamond" pitchFamily="18" charset="0"/>
                        </a:rPr>
                        <a:t>→  </a:t>
                      </a:r>
                      <a:r>
                        <a:rPr kumimoji="0" lang="en-US" sz="2100" b="1" i="0" u="none" strike="noStrike" cap="none" normalizeH="0" baseline="0" smtClean="0">
                          <a:ln>
                            <a:noFill/>
                          </a:ln>
                          <a:solidFill>
                            <a:schemeClr val="tx1"/>
                          </a:solidFill>
                          <a:effectLst/>
                          <a:latin typeface="Georgia" pitchFamily="18" charset="0"/>
                        </a:rPr>
                        <a:t>Nature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100" b="0" i="0" u="none" strike="noStrike" cap="none" normalizeH="0" baseline="0" smtClean="0">
                          <a:ln>
                            <a:noFill/>
                          </a:ln>
                          <a:solidFill>
                            <a:schemeClr val="tx1"/>
                          </a:solidFill>
                          <a:effectLst/>
                          <a:latin typeface="Georgia" pitchFamily="18" charset="0"/>
                        </a:rPr>
                        <a:t>direct or indirect, cumulative, etc.</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66763">
                <a:tc>
                  <a:txBody>
                    <a:bodyPr/>
                    <a:lstStyle/>
                    <a:p>
                      <a:pPr marL="0" marR="0" lvl="0" indent="0" algn="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100" b="1" i="0" u="none" strike="noStrike" cap="none" normalizeH="0" baseline="0" smtClean="0">
                          <a:ln>
                            <a:noFill/>
                          </a:ln>
                          <a:solidFill>
                            <a:schemeClr val="tx1"/>
                          </a:solidFill>
                          <a:effectLst/>
                          <a:latin typeface="Garamond" pitchFamily="18" charset="0"/>
                        </a:rPr>
                        <a:t>→  </a:t>
                      </a:r>
                      <a:r>
                        <a:rPr kumimoji="0" lang="en-US" sz="2100" b="1" i="0" u="none" strike="noStrike" cap="none" normalizeH="0" baseline="0" smtClean="0">
                          <a:ln>
                            <a:noFill/>
                          </a:ln>
                          <a:solidFill>
                            <a:schemeClr val="tx1"/>
                          </a:solidFill>
                          <a:effectLst/>
                          <a:latin typeface="Georgia" pitchFamily="18" charset="0"/>
                        </a:rPr>
                        <a:t>Magnitude or severity</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100" b="0" i="0" u="none" strike="noStrike" cap="none" normalizeH="0" baseline="0" smtClean="0">
                          <a:ln>
                            <a:noFill/>
                          </a:ln>
                          <a:solidFill>
                            <a:schemeClr val="tx1"/>
                          </a:solidFill>
                          <a:effectLst/>
                          <a:latin typeface="Georgia" pitchFamily="18" charset="0"/>
                        </a:rPr>
                        <a:t>high, moderate, low</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1650">
                <a:tc>
                  <a:txBody>
                    <a:bodyPr/>
                    <a:lstStyle/>
                    <a:p>
                      <a:pPr marL="0" marR="0" lvl="0" indent="0" algn="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100" b="1" i="0" u="none" strike="noStrike" cap="none" normalizeH="0" baseline="0" smtClean="0">
                          <a:ln>
                            <a:noFill/>
                          </a:ln>
                          <a:solidFill>
                            <a:schemeClr val="tx1"/>
                          </a:solidFill>
                          <a:effectLst/>
                          <a:latin typeface="Garamond" pitchFamily="18" charset="0"/>
                        </a:rPr>
                        <a:t>→  </a:t>
                      </a:r>
                      <a:r>
                        <a:rPr kumimoji="0" lang="en-US" sz="2100" b="1" i="0" u="none" strike="noStrike" cap="none" normalizeH="0" baseline="0" smtClean="0">
                          <a:ln>
                            <a:noFill/>
                          </a:ln>
                          <a:solidFill>
                            <a:schemeClr val="tx1"/>
                          </a:solidFill>
                          <a:effectLst/>
                          <a:latin typeface="Georgia" pitchFamily="18" charset="0"/>
                        </a:rPr>
                        <a:t>Extent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100" b="0" i="0" u="none" strike="noStrike" cap="none" normalizeH="0" baseline="0" smtClean="0">
                          <a:ln>
                            <a:noFill/>
                          </a:ln>
                          <a:solidFill>
                            <a:schemeClr val="tx1"/>
                          </a:solidFill>
                          <a:effectLst/>
                          <a:latin typeface="Georgia" pitchFamily="18" charset="0"/>
                        </a:rPr>
                        <a:t>local, regional, trans-boundary or global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30213">
                <a:tc>
                  <a:txBody>
                    <a:bodyPr/>
                    <a:lstStyle/>
                    <a:p>
                      <a:pPr marL="0" marR="0" lvl="0" indent="0" algn="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100" b="1" i="0" u="none" strike="noStrike" cap="none" normalizeH="0" baseline="0" smtClean="0">
                          <a:ln>
                            <a:noFill/>
                          </a:ln>
                          <a:solidFill>
                            <a:schemeClr val="tx1"/>
                          </a:solidFill>
                          <a:effectLst/>
                          <a:latin typeface="Garamond" pitchFamily="18" charset="0"/>
                        </a:rPr>
                        <a:t>→  </a:t>
                      </a:r>
                      <a:r>
                        <a:rPr kumimoji="0" lang="en-US" sz="2100" b="1" i="0" u="none" strike="noStrike" cap="none" normalizeH="0" baseline="0" smtClean="0">
                          <a:ln>
                            <a:noFill/>
                          </a:ln>
                          <a:solidFill>
                            <a:schemeClr val="tx1"/>
                          </a:solidFill>
                          <a:effectLst/>
                          <a:latin typeface="Georgia" pitchFamily="18" charset="0"/>
                        </a:rPr>
                        <a:t>Timing</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100" b="0" i="0" u="none" strike="noStrike" cap="none" normalizeH="0" baseline="0" smtClean="0">
                          <a:ln>
                            <a:noFill/>
                          </a:ln>
                          <a:solidFill>
                            <a:schemeClr val="tx1"/>
                          </a:solidFill>
                          <a:effectLst/>
                          <a:latin typeface="Georgia" pitchFamily="18" charset="0"/>
                        </a:rPr>
                        <a:t>immediate/long term</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3238">
                <a:tc>
                  <a:txBody>
                    <a:bodyPr/>
                    <a:lstStyle/>
                    <a:p>
                      <a:pPr marL="0" marR="0" lvl="0" indent="0" algn="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100" b="1" i="0" u="none" strike="noStrike" cap="none" normalizeH="0" baseline="0" smtClean="0">
                          <a:ln>
                            <a:noFill/>
                          </a:ln>
                          <a:solidFill>
                            <a:schemeClr val="tx1"/>
                          </a:solidFill>
                          <a:effectLst/>
                          <a:latin typeface="Garamond" pitchFamily="18" charset="0"/>
                        </a:rPr>
                        <a:t>→  </a:t>
                      </a:r>
                      <a:r>
                        <a:rPr kumimoji="0" lang="en-US" sz="2100" b="1" i="0" u="none" strike="noStrike" cap="none" normalizeH="0" baseline="0" smtClean="0">
                          <a:ln>
                            <a:noFill/>
                          </a:ln>
                          <a:solidFill>
                            <a:schemeClr val="tx1"/>
                          </a:solidFill>
                          <a:effectLst/>
                          <a:latin typeface="Georgia" pitchFamily="18" charset="0"/>
                        </a:rPr>
                        <a:t>Duration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100" b="0" i="0" u="none" strike="noStrike" cap="none" normalizeH="0" baseline="0" smtClean="0">
                          <a:ln>
                            <a:noFill/>
                          </a:ln>
                          <a:solidFill>
                            <a:schemeClr val="tx1"/>
                          </a:solidFill>
                          <a:effectLst/>
                          <a:latin typeface="Georgia" pitchFamily="18" charset="0"/>
                        </a:rPr>
                        <a:t>temporary/permanent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46088">
                <a:tc>
                  <a:txBody>
                    <a:bodyPr/>
                    <a:lstStyle/>
                    <a:p>
                      <a:pPr marL="0" marR="0" lvl="0" indent="0" algn="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100" b="1" i="0" u="none" strike="noStrike" cap="none" normalizeH="0" baseline="0" smtClean="0">
                          <a:ln>
                            <a:noFill/>
                          </a:ln>
                          <a:solidFill>
                            <a:schemeClr val="tx1"/>
                          </a:solidFill>
                          <a:effectLst/>
                          <a:latin typeface="Garamond" pitchFamily="18" charset="0"/>
                        </a:rPr>
                        <a:t>→  </a:t>
                      </a:r>
                      <a:r>
                        <a:rPr kumimoji="0" lang="en-US" sz="2100" b="1" i="0" u="none" strike="noStrike" cap="none" normalizeH="0" baseline="0" smtClean="0">
                          <a:ln>
                            <a:noFill/>
                          </a:ln>
                          <a:solidFill>
                            <a:schemeClr val="tx1"/>
                          </a:solidFill>
                          <a:effectLst/>
                          <a:latin typeface="Georgia" pitchFamily="18" charset="0"/>
                        </a:rPr>
                        <a:t>Uncertainty</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100" b="0" i="0" u="none" strike="noStrike" cap="none" normalizeH="0" baseline="0" smtClean="0">
                          <a:ln>
                            <a:noFill/>
                          </a:ln>
                          <a:solidFill>
                            <a:schemeClr val="tx1"/>
                          </a:solidFill>
                          <a:effectLst/>
                          <a:latin typeface="Georgia" pitchFamily="18" charset="0"/>
                        </a:rPr>
                        <a:t>low likelihood/high probability</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1650">
                <a:tc>
                  <a:txBody>
                    <a:bodyPr/>
                    <a:lstStyle/>
                    <a:p>
                      <a:pPr marL="0" marR="0" lvl="0" indent="0" algn="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100" b="1" i="0" u="none" strike="noStrike" cap="none" normalizeH="0" baseline="0" smtClean="0">
                          <a:ln>
                            <a:noFill/>
                          </a:ln>
                          <a:solidFill>
                            <a:schemeClr val="tx1"/>
                          </a:solidFill>
                          <a:effectLst/>
                          <a:latin typeface="Garamond" pitchFamily="18" charset="0"/>
                        </a:rPr>
                        <a:t>→  </a:t>
                      </a:r>
                      <a:r>
                        <a:rPr kumimoji="0" lang="en-US" sz="2100" b="1" i="0" u="none" strike="noStrike" cap="none" normalizeH="0" baseline="0" smtClean="0">
                          <a:ln>
                            <a:noFill/>
                          </a:ln>
                          <a:solidFill>
                            <a:schemeClr val="tx1"/>
                          </a:solidFill>
                          <a:effectLst/>
                          <a:latin typeface="Georgia" pitchFamily="18" charset="0"/>
                        </a:rPr>
                        <a:t>Reversibility</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100" b="0" i="0" u="none" strike="noStrike" cap="none" normalizeH="0" baseline="0" smtClean="0">
                          <a:ln>
                            <a:noFill/>
                          </a:ln>
                          <a:solidFill>
                            <a:schemeClr val="tx1"/>
                          </a:solidFill>
                          <a:effectLst/>
                          <a:latin typeface="Georgia" pitchFamily="18" charset="0"/>
                        </a:rPr>
                        <a:t>reversible/irreversible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36588">
                <a:tc>
                  <a:txBody>
                    <a:bodyPr/>
                    <a:lstStyle/>
                    <a:p>
                      <a:pPr marL="0" marR="0" lvl="0" indent="0" algn="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100" b="1" i="0" u="none" strike="noStrike" cap="none" normalizeH="0" baseline="0" smtClean="0">
                          <a:ln>
                            <a:noFill/>
                          </a:ln>
                          <a:solidFill>
                            <a:schemeClr val="tx1"/>
                          </a:solidFill>
                          <a:effectLst/>
                          <a:latin typeface="Garamond" pitchFamily="18" charset="0"/>
                        </a:rPr>
                        <a:t>→  </a:t>
                      </a:r>
                      <a:r>
                        <a:rPr kumimoji="0" lang="en-US" sz="2100" b="1" i="0" u="none" strike="noStrike" cap="none" normalizeH="0" baseline="0" smtClean="0">
                          <a:ln>
                            <a:noFill/>
                          </a:ln>
                          <a:solidFill>
                            <a:schemeClr val="tx1"/>
                          </a:solidFill>
                          <a:effectLst/>
                          <a:latin typeface="Georgia" pitchFamily="18" charset="0"/>
                        </a:rPr>
                        <a:t>Significance*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100" b="0" i="0" u="none" strike="noStrike" cap="none" normalizeH="0" baseline="0" smtClean="0">
                          <a:ln>
                            <a:noFill/>
                          </a:ln>
                          <a:solidFill>
                            <a:schemeClr val="tx1"/>
                          </a:solidFill>
                          <a:effectLst/>
                          <a:latin typeface="Georgia" pitchFamily="18" charset="0"/>
                        </a:rPr>
                        <a:t>unimportant/important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a:xfrm>
            <a:off x="457200" y="122238"/>
            <a:ext cx="7543800" cy="868362"/>
          </a:xfrm>
        </p:spPr>
        <p:txBody>
          <a:bodyPr/>
          <a:lstStyle/>
          <a:p>
            <a:r>
              <a:rPr lang="en-US" sz="3500" b="0">
                <a:latin typeface="Georgia" pitchFamily="18" charset="0"/>
              </a:rPr>
              <a:t>Tools for Impact Analysis </a:t>
            </a:r>
          </a:p>
        </p:txBody>
      </p:sp>
      <p:sp>
        <p:nvSpPr>
          <p:cNvPr id="96259" name="Rectangle 3"/>
          <p:cNvSpPr>
            <a:spLocks noGrp="1" noChangeArrowheads="1"/>
          </p:cNvSpPr>
          <p:nvPr>
            <p:ph type="body" idx="1"/>
          </p:nvPr>
        </p:nvSpPr>
        <p:spPr>
          <a:xfrm>
            <a:off x="457200" y="1719263"/>
            <a:ext cx="8229600" cy="3538537"/>
          </a:xfrm>
        </p:spPr>
        <p:txBody>
          <a:bodyPr/>
          <a:lstStyle/>
          <a:p>
            <a:pPr>
              <a:spcBef>
                <a:spcPts val="1200"/>
              </a:spcBef>
              <a:spcAft>
                <a:spcPts val="300"/>
              </a:spcAft>
              <a:buFont typeface="Wingdings" pitchFamily="2" charset="2"/>
              <a:buChar char="§"/>
            </a:pPr>
            <a:r>
              <a:rPr lang="en-AU" sz="2900">
                <a:latin typeface="Georgia" pitchFamily="18" charset="0"/>
                <a:cs typeface="Times New Roman" pitchFamily="18" charset="0"/>
              </a:rPr>
              <a:t>checklists</a:t>
            </a:r>
          </a:p>
          <a:p>
            <a:pPr>
              <a:spcBef>
                <a:spcPts val="1200"/>
              </a:spcBef>
              <a:spcAft>
                <a:spcPts val="300"/>
              </a:spcAft>
              <a:buFont typeface="Wingdings" pitchFamily="2" charset="2"/>
              <a:buChar char="§"/>
            </a:pPr>
            <a:r>
              <a:rPr lang="en-AU" sz="2900">
                <a:latin typeface="Georgia" pitchFamily="18" charset="0"/>
                <a:cs typeface="Times New Roman" pitchFamily="18" charset="0"/>
              </a:rPr>
              <a:t>matrices</a:t>
            </a:r>
          </a:p>
          <a:p>
            <a:pPr>
              <a:spcBef>
                <a:spcPts val="1200"/>
              </a:spcBef>
              <a:spcAft>
                <a:spcPts val="300"/>
              </a:spcAft>
              <a:buFont typeface="Wingdings" pitchFamily="2" charset="2"/>
              <a:buChar char="§"/>
            </a:pPr>
            <a:r>
              <a:rPr lang="en-AU" sz="2900">
                <a:latin typeface="Georgia" pitchFamily="18" charset="0"/>
                <a:cs typeface="Times New Roman" pitchFamily="18" charset="0"/>
              </a:rPr>
              <a:t>networks</a:t>
            </a:r>
          </a:p>
          <a:p>
            <a:pPr>
              <a:spcBef>
                <a:spcPts val="1200"/>
              </a:spcBef>
              <a:spcAft>
                <a:spcPts val="300"/>
              </a:spcAft>
              <a:buFont typeface="Wingdings" pitchFamily="2" charset="2"/>
              <a:buChar char="§"/>
            </a:pPr>
            <a:r>
              <a:rPr lang="en-AU" sz="2900">
                <a:latin typeface="Georgia" pitchFamily="18" charset="0"/>
                <a:cs typeface="Times New Roman" pitchFamily="18" charset="0"/>
              </a:rPr>
              <a:t>overlays and geographical information systems (GIS)</a:t>
            </a:r>
          </a:p>
          <a:p>
            <a:pPr>
              <a:spcBef>
                <a:spcPts val="1200"/>
              </a:spcBef>
              <a:spcAft>
                <a:spcPts val="300"/>
              </a:spcAft>
              <a:buFont typeface="Wingdings" pitchFamily="2" charset="2"/>
              <a:buChar char="§"/>
            </a:pPr>
            <a:r>
              <a:rPr lang="en-AU" sz="2900">
                <a:latin typeface="Georgia" pitchFamily="18" charset="0"/>
                <a:cs typeface="Times New Roman" pitchFamily="18" charset="0"/>
              </a:rPr>
              <a:t>expert systems</a:t>
            </a:r>
          </a:p>
          <a:p>
            <a:pPr>
              <a:spcBef>
                <a:spcPts val="1200"/>
              </a:spcBef>
              <a:spcAft>
                <a:spcPts val="300"/>
              </a:spcAft>
              <a:buFont typeface="Wingdings" pitchFamily="2" charset="2"/>
              <a:buChar char="§"/>
            </a:pPr>
            <a:r>
              <a:rPr lang="en-AU" sz="2900">
                <a:latin typeface="Georgia" pitchFamily="18" charset="0"/>
                <a:cs typeface="Times New Roman" pitchFamily="18" charset="0"/>
              </a:rPr>
              <a:t>professional judgement</a:t>
            </a:r>
            <a:endParaRPr lang="en-GB" sz="2900">
              <a:latin typeface="Georgia"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p:txBody>
          <a:bodyPr/>
          <a:lstStyle/>
          <a:p>
            <a:r>
              <a:rPr lang="en-US" sz="3500" b="0">
                <a:solidFill>
                  <a:srgbClr val="650106"/>
                </a:solidFill>
                <a:latin typeface="Georgia" pitchFamily="18" charset="0"/>
              </a:rPr>
              <a:t>Step 4: Impact Mitigation</a:t>
            </a:r>
          </a:p>
        </p:txBody>
      </p:sp>
      <p:sp>
        <p:nvSpPr>
          <p:cNvPr id="97283" name="Rectangle 3"/>
          <p:cNvSpPr>
            <a:spLocks noGrp="1" noChangeArrowheads="1"/>
          </p:cNvSpPr>
          <p:nvPr>
            <p:ph type="body" idx="1"/>
          </p:nvPr>
        </p:nvSpPr>
        <p:spPr>
          <a:xfrm>
            <a:off x="457200" y="2024063"/>
            <a:ext cx="8229600" cy="3919537"/>
          </a:xfrm>
        </p:spPr>
        <p:txBody>
          <a:bodyPr/>
          <a:lstStyle/>
          <a:p>
            <a:pPr>
              <a:lnSpc>
                <a:spcPct val="115000"/>
              </a:lnSpc>
              <a:spcBef>
                <a:spcPts val="1400"/>
              </a:spcBef>
              <a:spcAft>
                <a:spcPts val="300"/>
              </a:spcAft>
              <a:buSzPct val="100000"/>
              <a:buFont typeface="Wingdings" pitchFamily="2" charset="2"/>
              <a:buChar char="§"/>
            </a:pPr>
            <a:r>
              <a:rPr lang="en-AU" sz="3100">
                <a:latin typeface="Georgia" pitchFamily="18" charset="0"/>
                <a:cs typeface="Times New Roman" pitchFamily="18" charset="0"/>
              </a:rPr>
              <a:t>t</a:t>
            </a:r>
            <a:r>
              <a:rPr lang="en-GB" sz="3100">
                <a:latin typeface="Georgia" pitchFamily="18" charset="0"/>
                <a:cs typeface="Times New Roman" pitchFamily="18" charset="0"/>
              </a:rPr>
              <a:t>o avoid, minimise or remedy adverse impacts </a:t>
            </a:r>
          </a:p>
          <a:p>
            <a:pPr>
              <a:lnSpc>
                <a:spcPct val="115000"/>
              </a:lnSpc>
              <a:spcBef>
                <a:spcPts val="1400"/>
              </a:spcBef>
              <a:spcAft>
                <a:spcPts val="300"/>
              </a:spcAft>
              <a:buSzPct val="100000"/>
              <a:buFont typeface="Wingdings" pitchFamily="2" charset="2"/>
              <a:buChar char="§"/>
            </a:pPr>
            <a:r>
              <a:rPr lang="en-AU" sz="3100">
                <a:latin typeface="Georgia" pitchFamily="18" charset="0"/>
                <a:cs typeface="Times New Roman" pitchFamily="18" charset="0"/>
              </a:rPr>
              <a:t>t</a:t>
            </a:r>
            <a:r>
              <a:rPr lang="en-GB" sz="3100">
                <a:latin typeface="Georgia" pitchFamily="18" charset="0"/>
                <a:cs typeface="Times New Roman" pitchFamily="18" charset="0"/>
              </a:rPr>
              <a:t>o ensure that residual impacts are within acceptable levels</a:t>
            </a:r>
            <a:endParaRPr lang="cs-CZ" sz="3100">
              <a:latin typeface="Georgia" pitchFamily="18" charset="0"/>
              <a:cs typeface="Times New Roman" pitchFamily="18" charset="0"/>
            </a:endParaRPr>
          </a:p>
          <a:p>
            <a:pPr>
              <a:lnSpc>
                <a:spcPct val="115000"/>
              </a:lnSpc>
              <a:spcBef>
                <a:spcPts val="1400"/>
              </a:spcBef>
              <a:spcAft>
                <a:spcPts val="300"/>
              </a:spcAft>
              <a:buSzPct val="100000"/>
              <a:buFont typeface="Wingdings" pitchFamily="2" charset="2"/>
              <a:buChar char="§"/>
            </a:pPr>
            <a:r>
              <a:rPr lang="en-AU" sz="3100">
                <a:latin typeface="Georgia" pitchFamily="18" charset="0"/>
                <a:cs typeface="Times New Roman" pitchFamily="18" charset="0"/>
              </a:rPr>
              <a:t>t</a:t>
            </a:r>
            <a:r>
              <a:rPr lang="en-GB" sz="3100">
                <a:latin typeface="Georgia" pitchFamily="18" charset="0"/>
                <a:cs typeface="Times New Roman" pitchFamily="18" charset="0"/>
              </a:rPr>
              <a:t>o enhance environmental and social benefits </a:t>
            </a:r>
          </a:p>
          <a:p>
            <a:pPr>
              <a:spcBef>
                <a:spcPct val="50000"/>
              </a:spcBef>
              <a:buClr>
                <a:srgbClr val="800000"/>
              </a:buClr>
              <a:buFont typeface="Wingdings" pitchFamily="2" charset="2"/>
              <a:buChar char="§"/>
            </a:pPr>
            <a:endParaRPr lang="en-US" sz="3100">
              <a:latin typeface="Georgia"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a:xfrm>
            <a:off x="457200" y="122238"/>
            <a:ext cx="7543800" cy="868362"/>
          </a:xfrm>
        </p:spPr>
        <p:txBody>
          <a:bodyPr/>
          <a:lstStyle/>
          <a:p>
            <a:r>
              <a:rPr lang="en-US" sz="3500" b="0">
                <a:latin typeface="Georgia" pitchFamily="18" charset="0"/>
              </a:rPr>
              <a:t>Framework for Impact Mitigation</a:t>
            </a:r>
          </a:p>
        </p:txBody>
      </p:sp>
      <p:pic>
        <p:nvPicPr>
          <p:cNvPr id="99333" name="Picture 5"/>
          <p:cNvPicPr>
            <a:picLocks noGrp="1" noChangeAspect="1" noChangeArrowheads="1"/>
          </p:cNvPicPr>
          <p:nvPr>
            <p:ph idx="1"/>
          </p:nvPr>
        </p:nvPicPr>
        <p:blipFill>
          <a:blip r:embed="rId2" cstate="print"/>
          <a:srcRect/>
          <a:stretch>
            <a:fillRect/>
          </a:stretch>
        </p:blipFill>
        <p:spPr>
          <a:xfrm>
            <a:off x="0" y="1020763"/>
            <a:ext cx="9144000" cy="5684837"/>
          </a:xfrm>
          <a:noFill/>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p:txBody>
          <a:bodyPr/>
          <a:lstStyle/>
          <a:p>
            <a:r>
              <a:rPr lang="en-US" sz="3500" b="0">
                <a:solidFill>
                  <a:srgbClr val="650106"/>
                </a:solidFill>
                <a:latin typeface="Georgia" pitchFamily="18" charset="0"/>
              </a:rPr>
              <a:t>Step 5: Reporting</a:t>
            </a:r>
          </a:p>
        </p:txBody>
      </p:sp>
      <p:sp>
        <p:nvSpPr>
          <p:cNvPr id="101379" name="Rectangle 3"/>
          <p:cNvSpPr>
            <a:spLocks noGrp="1" noChangeArrowheads="1"/>
          </p:cNvSpPr>
          <p:nvPr>
            <p:ph type="body" idx="1"/>
          </p:nvPr>
        </p:nvSpPr>
        <p:spPr>
          <a:xfrm>
            <a:off x="457200" y="2024063"/>
            <a:ext cx="8229600" cy="3919537"/>
          </a:xfrm>
        </p:spPr>
        <p:txBody>
          <a:bodyPr/>
          <a:lstStyle/>
          <a:p>
            <a:pPr>
              <a:lnSpc>
                <a:spcPct val="115000"/>
              </a:lnSpc>
              <a:spcBef>
                <a:spcPts val="1400"/>
              </a:spcBef>
              <a:spcAft>
                <a:spcPts val="300"/>
              </a:spcAft>
              <a:buSzPct val="100000"/>
              <a:buFont typeface="Wingdings" pitchFamily="2" charset="2"/>
              <a:buNone/>
            </a:pPr>
            <a:r>
              <a:rPr lang="en-AU" sz="2600">
                <a:latin typeface="Georgia" pitchFamily="18" charset="0"/>
                <a:cs typeface="Times New Roman" pitchFamily="18" charset="0"/>
              </a:rPr>
              <a:t>Different name of EIA reports</a:t>
            </a:r>
          </a:p>
          <a:p>
            <a:pPr>
              <a:lnSpc>
                <a:spcPct val="115000"/>
              </a:lnSpc>
              <a:spcBef>
                <a:spcPts val="1200"/>
              </a:spcBef>
              <a:spcAft>
                <a:spcPts val="300"/>
              </a:spcAft>
              <a:buFont typeface="Wingdings" pitchFamily="2" charset="2"/>
              <a:buChar char="§"/>
            </a:pPr>
            <a:r>
              <a:rPr lang="en-GB" sz="2500">
                <a:latin typeface="Georgia" pitchFamily="18" charset="0"/>
                <a:cs typeface="Times New Roman" pitchFamily="18" charset="0"/>
              </a:rPr>
              <a:t>Environmental Impact Assessment Report (EIA Report) </a:t>
            </a:r>
          </a:p>
          <a:p>
            <a:pPr>
              <a:lnSpc>
                <a:spcPct val="115000"/>
              </a:lnSpc>
              <a:spcBef>
                <a:spcPts val="1200"/>
              </a:spcBef>
              <a:spcAft>
                <a:spcPts val="300"/>
              </a:spcAft>
              <a:buFont typeface="Wingdings" pitchFamily="2" charset="2"/>
              <a:buChar char="§"/>
            </a:pPr>
            <a:r>
              <a:rPr lang="en-GB" sz="2500">
                <a:latin typeface="Georgia" pitchFamily="18" charset="0"/>
                <a:cs typeface="Times New Roman" pitchFamily="18" charset="0"/>
              </a:rPr>
              <a:t>Environmental Impact Statement (EIS) </a:t>
            </a:r>
          </a:p>
          <a:p>
            <a:pPr>
              <a:lnSpc>
                <a:spcPct val="115000"/>
              </a:lnSpc>
              <a:spcBef>
                <a:spcPts val="1200"/>
              </a:spcBef>
              <a:spcAft>
                <a:spcPts val="300"/>
              </a:spcAft>
              <a:buFont typeface="Wingdings" pitchFamily="2" charset="2"/>
              <a:buChar char="§"/>
            </a:pPr>
            <a:r>
              <a:rPr lang="en-GB" sz="2500">
                <a:latin typeface="Georgia" pitchFamily="18" charset="0"/>
                <a:cs typeface="Times New Roman" pitchFamily="18" charset="0"/>
              </a:rPr>
              <a:t>Environmental Statement (ES)</a:t>
            </a:r>
          </a:p>
          <a:p>
            <a:pPr>
              <a:lnSpc>
                <a:spcPct val="115000"/>
              </a:lnSpc>
              <a:spcBef>
                <a:spcPts val="1200"/>
              </a:spcBef>
              <a:spcAft>
                <a:spcPts val="300"/>
              </a:spcAft>
              <a:buFont typeface="Wingdings" pitchFamily="2" charset="2"/>
              <a:buChar char="§"/>
            </a:pPr>
            <a:r>
              <a:rPr lang="en-GB" sz="2500">
                <a:latin typeface="Georgia" pitchFamily="18" charset="0"/>
                <a:cs typeface="Times New Roman" pitchFamily="18" charset="0"/>
              </a:rPr>
              <a:t>Environmental Assessment Report (EA Report) </a:t>
            </a:r>
          </a:p>
          <a:p>
            <a:pPr>
              <a:lnSpc>
                <a:spcPct val="115000"/>
              </a:lnSpc>
              <a:spcBef>
                <a:spcPts val="1200"/>
              </a:spcBef>
              <a:spcAft>
                <a:spcPts val="300"/>
              </a:spcAft>
              <a:buFont typeface="Wingdings" pitchFamily="2" charset="2"/>
              <a:buChar char="§"/>
            </a:pPr>
            <a:r>
              <a:rPr lang="en-GB" sz="2500">
                <a:latin typeface="Georgia" pitchFamily="18" charset="0"/>
                <a:cs typeface="Times New Roman" pitchFamily="18" charset="0"/>
              </a:rPr>
              <a:t>Environmental Effects Statement (EES)</a:t>
            </a:r>
            <a:endParaRPr lang="en-US" sz="2500">
              <a:latin typeface="Georgia"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a:xfrm>
            <a:off x="457200" y="122238"/>
            <a:ext cx="7543800" cy="868362"/>
          </a:xfrm>
        </p:spPr>
        <p:txBody>
          <a:bodyPr/>
          <a:lstStyle/>
          <a:p>
            <a:r>
              <a:rPr lang="en-US" sz="3500" b="0">
                <a:latin typeface="Georgia" pitchFamily="18" charset="0"/>
              </a:rPr>
              <a:t>Contents of the Report</a:t>
            </a:r>
          </a:p>
        </p:txBody>
      </p:sp>
      <p:sp>
        <p:nvSpPr>
          <p:cNvPr id="102403" name="Rectangle 3"/>
          <p:cNvSpPr>
            <a:spLocks noGrp="1" noChangeArrowheads="1"/>
          </p:cNvSpPr>
          <p:nvPr>
            <p:ph type="body" idx="1"/>
          </p:nvPr>
        </p:nvSpPr>
        <p:spPr>
          <a:xfrm>
            <a:off x="228600" y="1066800"/>
            <a:ext cx="8686800" cy="5334000"/>
          </a:xfrm>
        </p:spPr>
        <p:txBody>
          <a:bodyPr/>
          <a:lstStyle/>
          <a:p>
            <a:pPr>
              <a:spcBef>
                <a:spcPts val="1200"/>
              </a:spcBef>
              <a:spcAft>
                <a:spcPts val="300"/>
              </a:spcAft>
              <a:buFont typeface="Wingdings" pitchFamily="2" charset="2"/>
              <a:buChar char="§"/>
            </a:pPr>
            <a:r>
              <a:rPr lang="en-GB" sz="2400">
                <a:latin typeface="Georgia" pitchFamily="18" charset="0"/>
                <a:cs typeface="Times New Roman" pitchFamily="18" charset="0"/>
              </a:rPr>
              <a:t>a description of the project;</a:t>
            </a:r>
            <a:endParaRPr lang="cs-CZ" sz="2400">
              <a:latin typeface="Georgia" pitchFamily="18" charset="0"/>
            </a:endParaRPr>
          </a:p>
          <a:p>
            <a:pPr>
              <a:lnSpc>
                <a:spcPct val="110000"/>
              </a:lnSpc>
              <a:buFont typeface="Times"/>
              <a:buChar char="•"/>
            </a:pPr>
            <a:r>
              <a:rPr lang="en-GB" sz="2400">
                <a:latin typeface="Georgia" pitchFamily="18" charset="0"/>
                <a:cs typeface="Times New Roman" pitchFamily="18" charset="0"/>
              </a:rPr>
              <a:t>an outline of the main alternatives studied by the developer, and an indication of the main reasons</a:t>
            </a:r>
            <a:r>
              <a:rPr lang="cs-CZ" sz="2400">
                <a:latin typeface="Georgia" pitchFamily="18" charset="0"/>
              </a:rPr>
              <a:t> </a:t>
            </a:r>
            <a:r>
              <a:rPr lang="en-GB" sz="2400">
                <a:latin typeface="Georgia" pitchFamily="18" charset="0"/>
                <a:cs typeface="Times New Roman" pitchFamily="18" charset="0"/>
              </a:rPr>
              <a:t>for this choice,</a:t>
            </a:r>
            <a:endParaRPr lang="cs-CZ" sz="2400">
              <a:latin typeface="Georgia" pitchFamily="18" charset="0"/>
            </a:endParaRPr>
          </a:p>
          <a:p>
            <a:pPr>
              <a:lnSpc>
                <a:spcPct val="110000"/>
              </a:lnSpc>
              <a:buFont typeface="Times"/>
              <a:buChar char="•"/>
            </a:pPr>
            <a:r>
              <a:rPr lang="en-GB" sz="2400">
                <a:latin typeface="Georgia" pitchFamily="18" charset="0"/>
                <a:cs typeface="Times New Roman" pitchFamily="18" charset="0"/>
              </a:rPr>
              <a:t>a description of the aspects of the environment likely to be significantly affected by the proposed</a:t>
            </a:r>
            <a:r>
              <a:rPr lang="cs-CZ" sz="2400">
                <a:latin typeface="Georgia" pitchFamily="18" charset="0"/>
              </a:rPr>
              <a:t> </a:t>
            </a:r>
            <a:r>
              <a:rPr lang="en-GB" sz="2400">
                <a:latin typeface="Georgia" pitchFamily="18" charset="0"/>
                <a:cs typeface="Times New Roman" pitchFamily="18" charset="0"/>
              </a:rPr>
              <a:t>project;</a:t>
            </a:r>
            <a:endParaRPr lang="cs-CZ" sz="2400">
              <a:latin typeface="Georgia" pitchFamily="18" charset="0"/>
            </a:endParaRPr>
          </a:p>
          <a:p>
            <a:pPr>
              <a:lnSpc>
                <a:spcPct val="110000"/>
              </a:lnSpc>
              <a:buFont typeface="Times"/>
              <a:buChar char="•"/>
            </a:pPr>
            <a:r>
              <a:rPr lang="en-GB" sz="2400">
                <a:latin typeface="Georgia" pitchFamily="18" charset="0"/>
                <a:cs typeface="Times New Roman" pitchFamily="18" charset="0"/>
              </a:rPr>
              <a:t>a description of the likely significant </a:t>
            </a:r>
            <a:r>
              <a:rPr lang="cs-CZ" sz="2400">
                <a:latin typeface="Georgia" pitchFamily="18" charset="0"/>
              </a:rPr>
              <a:t>environmental </a:t>
            </a:r>
            <a:r>
              <a:rPr lang="en-GB" sz="2400">
                <a:latin typeface="Georgia" pitchFamily="18" charset="0"/>
                <a:cs typeface="Times New Roman" pitchFamily="18" charset="0"/>
              </a:rPr>
              <a:t>effects of the proposed</a:t>
            </a:r>
            <a:r>
              <a:rPr lang="cs-CZ" sz="2400">
                <a:latin typeface="Georgia" pitchFamily="18" charset="0"/>
              </a:rPr>
              <a:t> </a:t>
            </a:r>
            <a:r>
              <a:rPr lang="en-GB" sz="2400">
                <a:latin typeface="Georgia" pitchFamily="18" charset="0"/>
                <a:cs typeface="Times New Roman" pitchFamily="18" charset="0"/>
              </a:rPr>
              <a:t>project;</a:t>
            </a:r>
            <a:endParaRPr lang="cs-CZ" sz="2400">
              <a:latin typeface="Georgia" pitchFamily="18" charset="0"/>
            </a:endParaRPr>
          </a:p>
          <a:p>
            <a:pPr>
              <a:lnSpc>
                <a:spcPct val="110000"/>
              </a:lnSpc>
              <a:buFont typeface="Times"/>
              <a:buChar char="•"/>
            </a:pPr>
            <a:r>
              <a:rPr lang="cs-CZ" sz="2400">
                <a:latin typeface="Georgia" pitchFamily="18" charset="0"/>
              </a:rPr>
              <a:t>measures</a:t>
            </a:r>
            <a:r>
              <a:rPr lang="en-GB" sz="2400">
                <a:latin typeface="Georgia" pitchFamily="18" charset="0"/>
                <a:cs typeface="Times New Roman" pitchFamily="18" charset="0"/>
              </a:rPr>
              <a:t> to prevent, reduce and possibly offset adverse </a:t>
            </a:r>
            <a:br>
              <a:rPr lang="en-GB" sz="2400">
                <a:latin typeface="Georgia" pitchFamily="18" charset="0"/>
                <a:cs typeface="Times New Roman" pitchFamily="18" charset="0"/>
              </a:rPr>
            </a:br>
            <a:r>
              <a:rPr lang="cs-CZ" sz="2400">
                <a:latin typeface="Georgia" pitchFamily="18" charset="0"/>
              </a:rPr>
              <a:t>environmental </a:t>
            </a:r>
            <a:r>
              <a:rPr lang="en-GB" sz="2400">
                <a:latin typeface="Georgia" pitchFamily="18" charset="0"/>
                <a:cs typeface="Times New Roman" pitchFamily="18" charset="0"/>
              </a:rPr>
              <a:t>effects;</a:t>
            </a:r>
            <a:endParaRPr lang="cs-CZ" sz="2400">
              <a:latin typeface="Georgia" pitchFamily="18" charset="0"/>
            </a:endParaRPr>
          </a:p>
          <a:p>
            <a:pPr>
              <a:lnSpc>
                <a:spcPct val="110000"/>
              </a:lnSpc>
              <a:buFont typeface="Times"/>
              <a:buChar char="•"/>
            </a:pPr>
            <a:r>
              <a:rPr lang="en-GB" sz="2400">
                <a:latin typeface="Georgia" pitchFamily="18" charset="0"/>
                <a:cs typeface="Times New Roman" pitchFamily="18" charset="0"/>
              </a:rPr>
              <a:t>a non-technical summary; </a:t>
            </a:r>
            <a:endParaRPr lang="cs-CZ" sz="2400">
              <a:latin typeface="Georgia" pitchFamily="18" charset="0"/>
            </a:endParaRPr>
          </a:p>
          <a:p>
            <a:pPr>
              <a:lnSpc>
                <a:spcPct val="110000"/>
              </a:lnSpc>
              <a:buFont typeface="Times"/>
              <a:buChar char="•"/>
            </a:pPr>
            <a:r>
              <a:rPr lang="en-GB" sz="2400">
                <a:latin typeface="Georgia" pitchFamily="18" charset="0"/>
                <a:cs typeface="Times New Roman" pitchFamily="18" charset="0"/>
              </a:rPr>
              <a:t>an indication of any difficulties (technical deficiencies or </a:t>
            </a:r>
            <a:br>
              <a:rPr lang="en-GB" sz="2400">
                <a:latin typeface="Georgia" pitchFamily="18" charset="0"/>
                <a:cs typeface="Times New Roman" pitchFamily="18" charset="0"/>
              </a:rPr>
            </a:br>
            <a:r>
              <a:rPr lang="en-GB" sz="2400">
                <a:latin typeface="Georgia" pitchFamily="18" charset="0"/>
                <a:cs typeface="Times New Roman" pitchFamily="18" charset="0"/>
              </a:rPr>
              <a:t>lack of know-how) encountered while compiling the required information.</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a:lstStyle/>
          <a:p>
            <a:r>
              <a:rPr lang="en-US" sz="3500" b="0">
                <a:solidFill>
                  <a:srgbClr val="650106"/>
                </a:solidFill>
                <a:latin typeface="Georgia" pitchFamily="18" charset="0"/>
              </a:rPr>
              <a:t>Step 6: Review </a:t>
            </a:r>
          </a:p>
        </p:txBody>
      </p:sp>
      <p:sp>
        <p:nvSpPr>
          <p:cNvPr id="104451" name="Rectangle 3"/>
          <p:cNvSpPr>
            <a:spLocks noGrp="1" noChangeArrowheads="1"/>
          </p:cNvSpPr>
          <p:nvPr>
            <p:ph type="body" idx="1"/>
          </p:nvPr>
        </p:nvSpPr>
        <p:spPr>
          <a:xfrm>
            <a:off x="457200" y="1676400"/>
            <a:ext cx="8458200" cy="3919538"/>
          </a:xfrm>
        </p:spPr>
        <p:txBody>
          <a:bodyPr/>
          <a:lstStyle/>
          <a:p>
            <a:pPr>
              <a:lnSpc>
                <a:spcPct val="90000"/>
              </a:lnSpc>
              <a:spcBef>
                <a:spcPct val="50000"/>
              </a:spcBef>
              <a:buClr>
                <a:srgbClr val="800000"/>
              </a:buClr>
              <a:buFont typeface="Wingdings" pitchFamily="2" charset="2"/>
              <a:buChar char="§"/>
            </a:pPr>
            <a:r>
              <a:rPr lang="en-AU" sz="2500">
                <a:latin typeface="Georgia" pitchFamily="18" charset="0"/>
              </a:rPr>
              <a:t>Review the quality of the EIA report.</a:t>
            </a:r>
          </a:p>
          <a:p>
            <a:pPr>
              <a:lnSpc>
                <a:spcPct val="90000"/>
              </a:lnSpc>
              <a:spcBef>
                <a:spcPct val="50000"/>
              </a:spcBef>
              <a:buClr>
                <a:srgbClr val="800000"/>
              </a:buClr>
              <a:buFont typeface="Wingdings" pitchFamily="2" charset="2"/>
              <a:buChar char="§"/>
            </a:pPr>
            <a:r>
              <a:rPr lang="en-AU" sz="2500">
                <a:latin typeface="Georgia" pitchFamily="18" charset="0"/>
              </a:rPr>
              <a:t>Take public comments into account.</a:t>
            </a:r>
          </a:p>
          <a:p>
            <a:pPr>
              <a:lnSpc>
                <a:spcPct val="90000"/>
              </a:lnSpc>
              <a:spcBef>
                <a:spcPct val="50000"/>
              </a:spcBef>
              <a:buClr>
                <a:srgbClr val="800000"/>
              </a:buClr>
              <a:buFont typeface="Wingdings" pitchFamily="2" charset="2"/>
              <a:buChar char="§"/>
            </a:pPr>
            <a:r>
              <a:rPr lang="en-AU" sz="2500">
                <a:latin typeface="Georgia" pitchFamily="18" charset="0"/>
              </a:rPr>
              <a:t>Determine if the information is sufficient.</a:t>
            </a:r>
          </a:p>
          <a:p>
            <a:pPr>
              <a:lnSpc>
                <a:spcPct val="90000"/>
              </a:lnSpc>
              <a:spcBef>
                <a:spcPct val="50000"/>
              </a:spcBef>
              <a:buClr>
                <a:srgbClr val="800000"/>
              </a:buClr>
              <a:buFont typeface="Wingdings" pitchFamily="2" charset="2"/>
              <a:buChar char="§"/>
            </a:pPr>
            <a:r>
              <a:rPr lang="en-AU" sz="2500">
                <a:latin typeface="Georgia" pitchFamily="18" charset="0"/>
              </a:rPr>
              <a:t>Identify any deficiencies to be corrected.</a:t>
            </a:r>
          </a:p>
          <a:p>
            <a:pPr>
              <a:lnSpc>
                <a:spcPct val="90000"/>
              </a:lnSpc>
              <a:spcBef>
                <a:spcPct val="50000"/>
              </a:spcBef>
              <a:buClr>
                <a:srgbClr val="800000"/>
              </a:buClr>
              <a:buFont typeface="Wingdings" pitchFamily="2" charset="2"/>
              <a:buNone/>
            </a:pPr>
            <a:endParaRPr lang="en-AU" sz="1300">
              <a:latin typeface="Georgia" pitchFamily="18" charset="0"/>
            </a:endParaRPr>
          </a:p>
          <a:p>
            <a:pPr>
              <a:lnSpc>
                <a:spcPct val="90000"/>
              </a:lnSpc>
              <a:spcBef>
                <a:spcPct val="50000"/>
              </a:spcBef>
              <a:buClr>
                <a:srgbClr val="800000"/>
              </a:buClr>
              <a:buFont typeface="Wingdings" pitchFamily="2" charset="2"/>
              <a:buNone/>
            </a:pPr>
            <a:r>
              <a:rPr lang="en-AU" sz="2500">
                <a:latin typeface="Georgia" pitchFamily="18" charset="0"/>
              </a:rPr>
              <a:t>Who Perform the review?</a:t>
            </a:r>
          </a:p>
          <a:p>
            <a:pPr>
              <a:lnSpc>
                <a:spcPct val="90000"/>
              </a:lnSpc>
              <a:spcBef>
                <a:spcPct val="50000"/>
              </a:spcBef>
              <a:buClr>
                <a:srgbClr val="800000"/>
              </a:buClr>
              <a:buFont typeface="Wingdings" pitchFamily="2" charset="2"/>
              <a:buChar char="§"/>
            </a:pPr>
            <a:r>
              <a:rPr lang="en-AU" sz="2500">
                <a:latin typeface="Georgia" pitchFamily="18" charset="0"/>
              </a:rPr>
              <a:t>environmental agency — Canada (comprehensive studies), standing commission — Netherlands, inter-agency committee — USA, planning authority — UK</a:t>
            </a:r>
          </a:p>
          <a:p>
            <a:pPr>
              <a:lnSpc>
                <a:spcPct val="90000"/>
              </a:lnSpc>
              <a:spcBef>
                <a:spcPct val="50000"/>
              </a:spcBef>
              <a:buClr>
                <a:srgbClr val="800000"/>
              </a:buClr>
              <a:buFont typeface="Wingdings" pitchFamily="2" charset="2"/>
              <a:buChar char="§"/>
            </a:pPr>
            <a:r>
              <a:rPr lang="en-AU" sz="2500">
                <a:latin typeface="Georgia" pitchFamily="18" charset="0"/>
              </a:rPr>
              <a:t>independent panel — Canada (public inquiries)</a:t>
            </a:r>
          </a:p>
          <a:p>
            <a:pPr>
              <a:lnSpc>
                <a:spcPct val="90000"/>
              </a:lnSpc>
              <a:spcBef>
                <a:spcPct val="50000"/>
              </a:spcBef>
              <a:buClr>
                <a:srgbClr val="800000"/>
              </a:buClr>
              <a:buFont typeface="Wingdings" pitchFamily="2" charset="2"/>
              <a:buChar char="§"/>
            </a:pPr>
            <a:r>
              <a:rPr lang="en-AU" sz="2500">
                <a:latin typeface="Georgia" pitchFamily="18" charset="0"/>
              </a:rPr>
              <a:t>Public comment and input</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p:txBody>
          <a:bodyPr/>
          <a:lstStyle/>
          <a:p>
            <a:r>
              <a:rPr lang="en-US" sz="3500" b="0">
                <a:solidFill>
                  <a:srgbClr val="650106"/>
                </a:solidFill>
                <a:latin typeface="Georgia" pitchFamily="18" charset="0"/>
              </a:rPr>
              <a:t>Step 7: Decision Making</a:t>
            </a:r>
          </a:p>
        </p:txBody>
      </p:sp>
      <p:sp>
        <p:nvSpPr>
          <p:cNvPr id="105475" name="Rectangle 3"/>
          <p:cNvSpPr>
            <a:spLocks noGrp="1" noChangeArrowheads="1"/>
          </p:cNvSpPr>
          <p:nvPr>
            <p:ph type="body" idx="1"/>
          </p:nvPr>
        </p:nvSpPr>
        <p:spPr>
          <a:xfrm>
            <a:off x="457200" y="2438400"/>
            <a:ext cx="8458200" cy="2438400"/>
          </a:xfrm>
        </p:spPr>
        <p:txBody>
          <a:bodyPr/>
          <a:lstStyle/>
          <a:p>
            <a:pPr>
              <a:lnSpc>
                <a:spcPct val="115000"/>
              </a:lnSpc>
              <a:spcBef>
                <a:spcPts val="1200"/>
              </a:spcBef>
              <a:spcAft>
                <a:spcPts val="300"/>
              </a:spcAft>
              <a:buSzPct val="75000"/>
              <a:buFont typeface="Wingdings" pitchFamily="2" charset="2"/>
              <a:buChar char="§"/>
            </a:pPr>
            <a:r>
              <a:rPr lang="en-AU" sz="2500">
                <a:latin typeface="Georgia" pitchFamily="18" charset="0"/>
              </a:rPr>
              <a:t>To provide key input to help determine if a proposal is acceptable  </a:t>
            </a:r>
            <a:endParaRPr lang="cs-CZ" sz="2500">
              <a:latin typeface="Georgia" pitchFamily="18" charset="0"/>
            </a:endParaRPr>
          </a:p>
          <a:p>
            <a:pPr>
              <a:lnSpc>
                <a:spcPct val="115000"/>
              </a:lnSpc>
              <a:spcBef>
                <a:spcPts val="1200"/>
              </a:spcBef>
              <a:spcAft>
                <a:spcPts val="300"/>
              </a:spcAft>
              <a:buSzPct val="75000"/>
              <a:buFont typeface="Wingdings" pitchFamily="2" charset="2"/>
              <a:buChar char="§"/>
            </a:pPr>
            <a:endParaRPr lang="en-US" sz="2500">
              <a:latin typeface="Georgia" pitchFamily="18" charset="0"/>
            </a:endParaRPr>
          </a:p>
          <a:p>
            <a:pPr>
              <a:lnSpc>
                <a:spcPct val="115000"/>
              </a:lnSpc>
              <a:spcBef>
                <a:spcPts val="1200"/>
              </a:spcBef>
              <a:spcAft>
                <a:spcPts val="300"/>
              </a:spcAft>
              <a:buSzPct val="75000"/>
              <a:buFont typeface="Wingdings" pitchFamily="2" charset="2"/>
              <a:buChar char="§"/>
            </a:pPr>
            <a:r>
              <a:rPr lang="cs-CZ" sz="2500">
                <a:latin typeface="Georgia" pitchFamily="18" charset="0"/>
              </a:rPr>
              <a:t>To help establish environmental terms and </a:t>
            </a:r>
            <a:r>
              <a:rPr lang="en-AU" sz="2500">
                <a:latin typeface="Georgia" pitchFamily="18" charset="0"/>
              </a:rPr>
              <a:t>conditions for project implementation</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p:txBody>
          <a:bodyPr/>
          <a:lstStyle/>
          <a:p>
            <a:r>
              <a:rPr lang="en-US" sz="3500" b="0">
                <a:solidFill>
                  <a:srgbClr val="650106"/>
                </a:solidFill>
                <a:latin typeface="Georgia" pitchFamily="18" charset="0"/>
              </a:rPr>
              <a:t>Step 8: Monitoring </a:t>
            </a:r>
          </a:p>
        </p:txBody>
      </p:sp>
      <p:sp>
        <p:nvSpPr>
          <p:cNvPr id="108547" name="Rectangle 3"/>
          <p:cNvSpPr>
            <a:spLocks noGrp="1" noChangeArrowheads="1"/>
          </p:cNvSpPr>
          <p:nvPr>
            <p:ph type="body" idx="1"/>
          </p:nvPr>
        </p:nvSpPr>
        <p:spPr>
          <a:xfrm>
            <a:off x="457200" y="1676400"/>
            <a:ext cx="8458200" cy="3919538"/>
          </a:xfrm>
        </p:spPr>
        <p:txBody>
          <a:bodyPr/>
          <a:lstStyle/>
          <a:p>
            <a:pPr>
              <a:lnSpc>
                <a:spcPct val="150000"/>
              </a:lnSpc>
              <a:spcBef>
                <a:spcPts val="1200"/>
              </a:spcBef>
              <a:spcAft>
                <a:spcPts val="300"/>
              </a:spcAft>
              <a:buSzPct val="75000"/>
              <a:buFont typeface="Wingdings" pitchFamily="2" charset="2"/>
              <a:buChar char="§"/>
            </a:pPr>
            <a:r>
              <a:rPr lang="en-AU" sz="2500">
                <a:latin typeface="Georgia" pitchFamily="18" charset="0"/>
              </a:rPr>
              <a:t>E</a:t>
            </a:r>
            <a:r>
              <a:rPr lang="cs-CZ" sz="2500">
                <a:latin typeface="Georgia" pitchFamily="18" charset="0"/>
              </a:rPr>
              <a:t>nsure the implementation of </a:t>
            </a:r>
            <a:r>
              <a:rPr lang="en-AU" sz="2500">
                <a:latin typeface="Georgia" pitchFamily="18" charset="0"/>
              </a:rPr>
              <a:t>conditions </a:t>
            </a:r>
            <a:r>
              <a:rPr lang="cs-CZ" sz="2500">
                <a:latin typeface="Georgia" pitchFamily="18" charset="0"/>
              </a:rPr>
              <a:t>attached to a decision.</a:t>
            </a:r>
            <a:endParaRPr lang="en-AU" sz="2500">
              <a:latin typeface="Georgia" pitchFamily="18" charset="0"/>
            </a:endParaRPr>
          </a:p>
          <a:p>
            <a:pPr>
              <a:lnSpc>
                <a:spcPct val="150000"/>
              </a:lnSpc>
              <a:spcBef>
                <a:spcPts val="1200"/>
              </a:spcBef>
              <a:spcAft>
                <a:spcPts val="300"/>
              </a:spcAft>
              <a:buSzPct val="75000"/>
              <a:buFont typeface="Wingdings" pitchFamily="2" charset="2"/>
              <a:buChar char="§"/>
            </a:pPr>
            <a:r>
              <a:rPr lang="en-AU" sz="2500">
                <a:latin typeface="Georgia" pitchFamily="18" charset="0"/>
              </a:rPr>
              <a:t>Verify that impacts are as predicted or permitted.</a:t>
            </a:r>
          </a:p>
          <a:p>
            <a:pPr>
              <a:lnSpc>
                <a:spcPct val="150000"/>
              </a:lnSpc>
              <a:spcBef>
                <a:spcPts val="1200"/>
              </a:spcBef>
              <a:spcAft>
                <a:spcPts val="300"/>
              </a:spcAft>
              <a:buSzPct val="75000"/>
              <a:buFont typeface="Wingdings" pitchFamily="2" charset="2"/>
              <a:buChar char="§"/>
            </a:pPr>
            <a:r>
              <a:rPr lang="en-AU" sz="2500">
                <a:latin typeface="Georgia" pitchFamily="18" charset="0"/>
              </a:rPr>
              <a:t>Confirm that mitigation measures are working as expected.</a:t>
            </a:r>
          </a:p>
          <a:p>
            <a:pPr>
              <a:lnSpc>
                <a:spcPct val="150000"/>
              </a:lnSpc>
              <a:spcBef>
                <a:spcPts val="1200"/>
              </a:spcBef>
              <a:spcAft>
                <a:spcPts val="300"/>
              </a:spcAft>
              <a:buSzPct val="75000"/>
              <a:buFont typeface="Wingdings" pitchFamily="2" charset="2"/>
              <a:buChar char="§"/>
            </a:pPr>
            <a:r>
              <a:rPr lang="en-AU" sz="2500">
                <a:latin typeface="Georgia" pitchFamily="18" charset="0"/>
              </a:rPr>
              <a:t>Take action to manage any unforeseen changes.</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a:xfrm>
            <a:off x="457200" y="122238"/>
            <a:ext cx="7543800" cy="868362"/>
          </a:xfrm>
        </p:spPr>
        <p:txBody>
          <a:bodyPr/>
          <a:lstStyle/>
          <a:p>
            <a:r>
              <a:rPr lang="en-US" sz="3500" b="0">
                <a:latin typeface="Georgia" pitchFamily="18" charset="0"/>
              </a:rPr>
              <a:t>Key components of Monitoring</a:t>
            </a:r>
          </a:p>
        </p:txBody>
      </p:sp>
      <p:sp>
        <p:nvSpPr>
          <p:cNvPr id="106499" name="Rectangle 3"/>
          <p:cNvSpPr>
            <a:spLocks noGrp="1" noChangeArrowheads="1"/>
          </p:cNvSpPr>
          <p:nvPr>
            <p:ph type="body" idx="1"/>
          </p:nvPr>
        </p:nvSpPr>
        <p:spPr>
          <a:xfrm>
            <a:off x="152400" y="1981200"/>
            <a:ext cx="8686800" cy="4191000"/>
          </a:xfrm>
        </p:spPr>
        <p:txBody>
          <a:bodyPr/>
          <a:lstStyle/>
          <a:p>
            <a:pPr>
              <a:lnSpc>
                <a:spcPct val="115000"/>
              </a:lnSpc>
              <a:spcBef>
                <a:spcPts val="1200"/>
              </a:spcBef>
              <a:spcAft>
                <a:spcPts val="300"/>
              </a:spcAft>
              <a:buSzPct val="75000"/>
              <a:buFont typeface="Wingdings" pitchFamily="2" charset="2"/>
              <a:buChar char="§"/>
            </a:pPr>
            <a:r>
              <a:rPr lang="en-GB" sz="2700">
                <a:solidFill>
                  <a:srgbClr val="000000"/>
                </a:solidFill>
                <a:latin typeface="Georgia" pitchFamily="18" charset="0"/>
                <a:cs typeface="Times New Roman" pitchFamily="18" charset="0"/>
              </a:rPr>
              <a:t>Establish baseline conditions.</a:t>
            </a:r>
          </a:p>
          <a:p>
            <a:pPr>
              <a:lnSpc>
                <a:spcPct val="115000"/>
              </a:lnSpc>
              <a:spcBef>
                <a:spcPts val="1200"/>
              </a:spcBef>
              <a:spcAft>
                <a:spcPts val="300"/>
              </a:spcAft>
              <a:buSzPct val="75000"/>
              <a:buFont typeface="Wingdings" pitchFamily="2" charset="2"/>
              <a:buChar char="§"/>
            </a:pPr>
            <a:r>
              <a:rPr lang="en-GB" sz="2700">
                <a:solidFill>
                  <a:srgbClr val="000000"/>
                </a:solidFill>
                <a:latin typeface="Georgia" pitchFamily="18" charset="0"/>
                <a:cs typeface="Times New Roman" pitchFamily="18" charset="0"/>
              </a:rPr>
              <a:t>Measure impacts of a project as constructed.</a:t>
            </a:r>
          </a:p>
          <a:p>
            <a:pPr>
              <a:lnSpc>
                <a:spcPct val="115000"/>
              </a:lnSpc>
              <a:spcBef>
                <a:spcPts val="1200"/>
              </a:spcBef>
              <a:spcAft>
                <a:spcPts val="300"/>
              </a:spcAft>
              <a:buSzPct val="75000"/>
              <a:buFont typeface="Wingdings" pitchFamily="2" charset="2"/>
              <a:buChar char="§"/>
            </a:pPr>
            <a:r>
              <a:rPr lang="en-GB" sz="2700">
                <a:solidFill>
                  <a:srgbClr val="000000"/>
                </a:solidFill>
                <a:latin typeface="Georgia" pitchFamily="18" charset="0"/>
                <a:cs typeface="Times New Roman" pitchFamily="18" charset="0"/>
              </a:rPr>
              <a:t>Verify conformity with established with conditions and acceptable limits.</a:t>
            </a:r>
          </a:p>
          <a:p>
            <a:pPr>
              <a:lnSpc>
                <a:spcPct val="115000"/>
              </a:lnSpc>
              <a:spcBef>
                <a:spcPts val="1200"/>
              </a:spcBef>
              <a:spcAft>
                <a:spcPts val="300"/>
              </a:spcAft>
              <a:buSzPct val="75000"/>
              <a:buFont typeface="Wingdings" pitchFamily="2" charset="2"/>
              <a:buChar char="§"/>
            </a:pPr>
            <a:r>
              <a:rPr lang="en-GB" sz="2700">
                <a:solidFill>
                  <a:srgbClr val="000000"/>
                </a:solidFill>
                <a:latin typeface="Georgia" pitchFamily="18" charset="0"/>
                <a:cs typeface="Times New Roman" pitchFamily="18" charset="0"/>
              </a:rPr>
              <a:t>Establish links to environmental management plans.</a:t>
            </a:r>
            <a:endParaRPr lang="cs-CZ" sz="2700">
              <a:solidFill>
                <a:srgbClr val="000000"/>
              </a:solidFill>
              <a:latin typeface="Georgia" pitchFamily="18" charset="0"/>
            </a:endParaRPr>
          </a:p>
          <a:p>
            <a:pPr>
              <a:lnSpc>
                <a:spcPct val="115000"/>
              </a:lnSpc>
              <a:spcBef>
                <a:spcPts val="1200"/>
              </a:spcBef>
              <a:spcAft>
                <a:spcPts val="300"/>
              </a:spcAft>
              <a:buSzPct val="75000"/>
              <a:buFont typeface="Wingdings" pitchFamily="2" charset="2"/>
              <a:buChar char="§"/>
            </a:pPr>
            <a:r>
              <a:rPr lang="en-GB" sz="2700">
                <a:solidFill>
                  <a:srgbClr val="000000"/>
                </a:solidFill>
                <a:latin typeface="Georgia" pitchFamily="18" charset="0"/>
                <a:cs typeface="Times New Roman" pitchFamily="18" charset="0"/>
              </a:rPr>
              <a:t>Carry out periodic checks and third-party audits.</a:t>
            </a:r>
            <a:endParaRPr lang="en-GB" sz="2700">
              <a:latin typeface="Georgia"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Text Box 2"/>
          <p:cNvSpPr txBox="1">
            <a:spLocks noChangeArrowheads="1"/>
          </p:cNvSpPr>
          <p:nvPr/>
        </p:nvSpPr>
        <p:spPr bwMode="auto">
          <a:xfrm>
            <a:off x="2819400" y="1828800"/>
            <a:ext cx="6019800" cy="381000"/>
          </a:xfrm>
          <a:prstGeom prst="rect">
            <a:avLst/>
          </a:prstGeom>
          <a:noFill/>
          <a:ln w="28575" cap="rnd">
            <a:noFill/>
            <a:prstDash val="sysDot"/>
            <a:miter lim="800000"/>
            <a:headEnd/>
            <a:tailEnd/>
          </a:ln>
        </p:spPr>
        <p:txBody>
          <a:bodyPr lIns="0" tIns="0" rIns="0" bIns="0"/>
          <a:lstStyle/>
          <a:p>
            <a:r>
              <a:rPr lang="en-US" sz="1800">
                <a:solidFill>
                  <a:srgbClr val="FF3300"/>
                </a:solidFill>
                <a:latin typeface="ArialHU" charset="0"/>
                <a:cs typeface="Times New Roman" pitchFamily="18" charset="0"/>
              </a:rPr>
              <a:t>To ensure that significant issues are identified; project related information is gathered, alternatives are considered.</a:t>
            </a:r>
            <a:endParaRPr lang="en-US" sz="2000">
              <a:solidFill>
                <a:srgbClr val="FF3300"/>
              </a:solidFill>
              <a:latin typeface="ArialHU" charset="0"/>
              <a:cs typeface="Times New Roman" pitchFamily="18" charset="0"/>
            </a:endParaRPr>
          </a:p>
        </p:txBody>
      </p:sp>
      <p:sp>
        <p:nvSpPr>
          <p:cNvPr id="110595" name="Text Box 3"/>
          <p:cNvSpPr txBox="1">
            <a:spLocks noChangeArrowheads="1"/>
          </p:cNvSpPr>
          <p:nvPr/>
        </p:nvSpPr>
        <p:spPr bwMode="auto">
          <a:xfrm>
            <a:off x="2743200" y="2514600"/>
            <a:ext cx="6400800" cy="762000"/>
          </a:xfrm>
          <a:prstGeom prst="rect">
            <a:avLst/>
          </a:prstGeom>
          <a:noFill/>
          <a:ln w="28575" cap="rnd">
            <a:noFill/>
            <a:prstDash val="sysDot"/>
            <a:miter lim="800000"/>
            <a:headEnd/>
            <a:tailEnd/>
          </a:ln>
        </p:spPr>
        <p:txBody>
          <a:bodyPr/>
          <a:lstStyle/>
          <a:p>
            <a:pPr>
              <a:spcBef>
                <a:spcPts val="300"/>
              </a:spcBef>
            </a:pPr>
            <a:r>
              <a:rPr lang="en-US" sz="1800">
                <a:latin typeface="ArialHU" charset="0"/>
                <a:cs typeface="Times New Roman" pitchFamily="18" charset="0"/>
              </a:rPr>
              <a:t>To avoid biases/inaccuracies in analysis; identify local values/preferences; assist in consideration of mitigation measures; select best alternative.</a:t>
            </a:r>
          </a:p>
        </p:txBody>
      </p:sp>
      <p:sp>
        <p:nvSpPr>
          <p:cNvPr id="110596" name="Text Box 4"/>
          <p:cNvSpPr txBox="1">
            <a:spLocks noChangeArrowheads="1"/>
          </p:cNvSpPr>
          <p:nvPr/>
        </p:nvSpPr>
        <p:spPr bwMode="auto">
          <a:xfrm>
            <a:off x="2857500" y="4959350"/>
            <a:ext cx="5829300" cy="298450"/>
          </a:xfrm>
          <a:prstGeom prst="rect">
            <a:avLst/>
          </a:prstGeom>
          <a:noFill/>
          <a:ln w="28575" cap="rnd">
            <a:noFill/>
            <a:prstDash val="sysDot"/>
            <a:miter lim="800000"/>
            <a:headEnd/>
            <a:tailEnd/>
          </a:ln>
        </p:spPr>
        <p:txBody>
          <a:bodyPr lIns="0" tIns="0" rIns="0" bIns="0"/>
          <a:lstStyle/>
          <a:p>
            <a:r>
              <a:rPr lang="en-US" sz="1800">
                <a:solidFill>
                  <a:srgbClr val="FF0000"/>
                </a:solidFill>
                <a:latin typeface="ArialHU" charset="0"/>
                <a:cs typeface="Times New Roman" pitchFamily="18" charset="0"/>
              </a:rPr>
              <a:t>To consider and comment on EIA Report </a:t>
            </a:r>
            <a:endParaRPr lang="en-US" sz="1800">
              <a:latin typeface="ArialHU" charset="0"/>
              <a:cs typeface="Times New Roman" pitchFamily="18" charset="0"/>
            </a:endParaRPr>
          </a:p>
        </p:txBody>
      </p:sp>
      <p:sp>
        <p:nvSpPr>
          <p:cNvPr id="110597" name="Text Box 5"/>
          <p:cNvSpPr txBox="1">
            <a:spLocks noChangeArrowheads="1"/>
          </p:cNvSpPr>
          <p:nvPr/>
        </p:nvSpPr>
        <p:spPr bwMode="auto">
          <a:xfrm>
            <a:off x="2819400" y="6248400"/>
            <a:ext cx="6324600" cy="685800"/>
          </a:xfrm>
          <a:prstGeom prst="rect">
            <a:avLst/>
          </a:prstGeom>
          <a:noFill/>
          <a:ln w="28575" cap="rnd">
            <a:noFill/>
            <a:prstDash val="sysDot"/>
            <a:miter lim="800000"/>
            <a:headEnd/>
            <a:tailEnd/>
          </a:ln>
        </p:spPr>
        <p:txBody>
          <a:bodyPr lIns="0" tIns="0" rIns="0" bIns="0"/>
          <a:lstStyle/>
          <a:p>
            <a:r>
              <a:rPr lang="en-US" sz="1800">
                <a:latin typeface="ArialHU" charset="0"/>
                <a:cs typeface="Times New Roman" pitchFamily="18" charset="0"/>
              </a:rPr>
              <a:t>To monitor the implementation of EIA Report’s recommendations and decision’s conditions.</a:t>
            </a:r>
          </a:p>
        </p:txBody>
      </p:sp>
      <p:sp>
        <p:nvSpPr>
          <p:cNvPr id="110598" name="Text Box 6"/>
          <p:cNvSpPr txBox="1">
            <a:spLocks noChangeArrowheads="1"/>
          </p:cNvSpPr>
          <p:nvPr/>
        </p:nvSpPr>
        <p:spPr bwMode="auto">
          <a:xfrm>
            <a:off x="2819400" y="1066800"/>
            <a:ext cx="5562600" cy="304800"/>
          </a:xfrm>
          <a:prstGeom prst="rect">
            <a:avLst/>
          </a:prstGeom>
          <a:noFill/>
          <a:ln w="9525">
            <a:noFill/>
            <a:miter lim="800000"/>
            <a:headEnd/>
            <a:tailEnd/>
          </a:ln>
        </p:spPr>
        <p:txBody>
          <a:bodyPr lIns="0" tIns="0" rIns="0" bIns="0"/>
          <a:lstStyle/>
          <a:p>
            <a:r>
              <a:rPr lang="en-US" sz="1800">
                <a:latin typeface="ArialHU" charset="0"/>
                <a:cs typeface="Times New Roman" pitchFamily="18" charset="0"/>
              </a:rPr>
              <a:t>To consult people likely to be affected by proposal.</a:t>
            </a:r>
          </a:p>
        </p:txBody>
      </p:sp>
      <p:sp>
        <p:nvSpPr>
          <p:cNvPr id="110599" name="Text Box 7"/>
          <p:cNvSpPr txBox="1">
            <a:spLocks noChangeArrowheads="1"/>
          </p:cNvSpPr>
          <p:nvPr/>
        </p:nvSpPr>
        <p:spPr bwMode="auto">
          <a:xfrm>
            <a:off x="342900" y="304800"/>
            <a:ext cx="7581900" cy="625475"/>
          </a:xfrm>
          <a:prstGeom prst="rect">
            <a:avLst/>
          </a:prstGeom>
          <a:noFill/>
          <a:ln w="12700">
            <a:noFill/>
            <a:miter lim="800000"/>
            <a:headEnd/>
            <a:tailEnd/>
          </a:ln>
          <a:effectLst/>
        </p:spPr>
        <p:txBody>
          <a:bodyPr>
            <a:spAutoFit/>
          </a:bodyPr>
          <a:lstStyle/>
          <a:p>
            <a:r>
              <a:rPr lang="en-US" sz="3500">
                <a:solidFill>
                  <a:srgbClr val="650106"/>
                </a:solidFill>
                <a:latin typeface="Georgia" pitchFamily="18" charset="0"/>
                <a:cs typeface="Times New Roman" pitchFamily="18" charset="0"/>
              </a:rPr>
              <a:t>Public Involvement in the EIA Steps</a:t>
            </a:r>
          </a:p>
        </p:txBody>
      </p:sp>
      <p:pic>
        <p:nvPicPr>
          <p:cNvPr id="110600" name="Picture 8"/>
          <p:cNvPicPr>
            <a:picLocks noChangeAspect="1" noChangeArrowheads="1"/>
          </p:cNvPicPr>
          <p:nvPr/>
        </p:nvPicPr>
        <p:blipFill>
          <a:blip r:embed="rId2" cstate="print"/>
          <a:srcRect l="34259" t="29861" r="56482" b="23611"/>
          <a:stretch>
            <a:fillRect/>
          </a:stretch>
        </p:blipFill>
        <p:spPr bwMode="auto">
          <a:xfrm>
            <a:off x="514350" y="914400"/>
            <a:ext cx="2000250" cy="6172200"/>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20" name="Rectangle 4"/>
          <p:cNvSpPr>
            <a:spLocks noGrp="1" noChangeArrowheads="1"/>
          </p:cNvSpPr>
          <p:nvPr>
            <p:ph type="ctrTitle"/>
          </p:nvPr>
        </p:nvSpPr>
        <p:spPr/>
        <p:txBody>
          <a:bodyPr/>
          <a:lstStyle/>
          <a:p>
            <a:r>
              <a:rPr lang="en-US" b="0">
                <a:latin typeface="Georgia" pitchFamily="18" charset="0"/>
              </a:rPr>
              <a:t>End of a Short Summary of EIA</a:t>
            </a:r>
          </a:p>
        </p:txBody>
      </p:sp>
      <p:sp>
        <p:nvSpPr>
          <p:cNvPr id="111622" name="Rectangle 6"/>
          <p:cNvSpPr>
            <a:spLocks noChangeArrowheads="1"/>
          </p:cNvSpPr>
          <p:nvPr/>
        </p:nvSpPr>
        <p:spPr bwMode="auto">
          <a:xfrm>
            <a:off x="381000" y="3276600"/>
            <a:ext cx="7010400" cy="2133600"/>
          </a:xfrm>
          <a:prstGeom prst="rect">
            <a:avLst/>
          </a:prstGeom>
          <a:noFill/>
          <a:ln w="9525">
            <a:noFill/>
            <a:miter lim="800000"/>
            <a:headEnd/>
            <a:tailEnd/>
          </a:ln>
          <a:effectLst/>
        </p:spPr>
        <p:txBody>
          <a:bodyPr anchor="b"/>
          <a:lstStyle/>
          <a:p>
            <a:pPr>
              <a:buFontTx/>
              <a:buChar char="•"/>
            </a:pPr>
            <a:r>
              <a:rPr lang="en-US" sz="2000">
                <a:solidFill>
                  <a:schemeClr val="tx2"/>
                </a:solidFill>
                <a:latin typeface="Georgia" pitchFamily="18" charset="0"/>
              </a:rPr>
              <a:t> What is EIA? State its aims and objectives. </a:t>
            </a:r>
            <a:br>
              <a:rPr lang="en-US" sz="2000">
                <a:solidFill>
                  <a:schemeClr val="tx2"/>
                </a:solidFill>
                <a:latin typeface="Georgia" pitchFamily="18" charset="0"/>
              </a:rPr>
            </a:br>
            <a:r>
              <a:rPr lang="en-US" sz="2000">
                <a:solidFill>
                  <a:schemeClr val="tx2"/>
                </a:solidFill>
                <a:latin typeface="Georgia" pitchFamily="18" charset="0"/>
              </a:rPr>
              <a:t> Draw the entire EIA process and describe the steps.  </a:t>
            </a:r>
            <a:br>
              <a:rPr lang="en-US" sz="2000">
                <a:solidFill>
                  <a:schemeClr val="tx2"/>
                </a:solidFill>
                <a:latin typeface="Georgia" pitchFamily="18" charset="0"/>
              </a:rPr>
            </a:br>
            <a:r>
              <a:rPr lang="en-US" sz="2000">
                <a:solidFill>
                  <a:schemeClr val="tx2"/>
                </a:solidFill>
                <a:latin typeface="Georgia" pitchFamily="18" charset="0"/>
              </a:rPr>
              <a:t> How the concern of public is taken account in EIA? </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Network">
  <a:themeElements>
    <a:clrScheme name="Network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fontScheme name="Networ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Network 1">
        <a:dk1>
          <a:srgbClr val="4F747B"/>
        </a:dk1>
        <a:lt1>
          <a:srgbClr val="FFFFFF"/>
        </a:lt1>
        <a:dk2>
          <a:srgbClr val="000000"/>
        </a:dk2>
        <a:lt2>
          <a:srgbClr val="C0C0C0"/>
        </a:lt2>
        <a:accent1>
          <a:srgbClr val="859868"/>
        </a:accent1>
        <a:accent2>
          <a:srgbClr val="5F5F5F"/>
        </a:accent2>
        <a:accent3>
          <a:srgbClr val="AAAAAA"/>
        </a:accent3>
        <a:accent4>
          <a:srgbClr val="DADADA"/>
        </a:accent4>
        <a:accent5>
          <a:srgbClr val="C2CAB9"/>
        </a:accent5>
        <a:accent6>
          <a:srgbClr val="555555"/>
        </a:accent6>
        <a:hlink>
          <a:srgbClr val="5F5F5F"/>
        </a:hlink>
        <a:folHlink>
          <a:srgbClr val="BA1212"/>
        </a:folHlink>
      </a:clrScheme>
      <a:clrMap bg1="dk2" tx1="lt1" bg2="dk1" tx2="lt2" accent1="accent1" accent2="accent2" accent3="accent3" accent4="accent4" accent5="accent5" accent6="accent6" hlink="hlink" folHlink="folHlink"/>
    </a:extraClrScheme>
    <a:extraClrScheme>
      <a:clrScheme name="Network 2">
        <a:dk1>
          <a:srgbClr val="3C0000"/>
        </a:dk1>
        <a:lt1>
          <a:srgbClr val="FFFFFF"/>
        </a:lt1>
        <a:dk2>
          <a:srgbClr val="4D0B0B"/>
        </a:dk2>
        <a:lt2>
          <a:srgbClr val="FFFFFF"/>
        </a:lt2>
        <a:accent1>
          <a:srgbClr val="666633"/>
        </a:accent1>
        <a:accent2>
          <a:srgbClr val="CC3300"/>
        </a:accent2>
        <a:accent3>
          <a:srgbClr val="B2AAAA"/>
        </a:accent3>
        <a:accent4>
          <a:srgbClr val="DADADA"/>
        </a:accent4>
        <a:accent5>
          <a:srgbClr val="B8B8AD"/>
        </a:accent5>
        <a:accent6>
          <a:srgbClr val="B92D00"/>
        </a:accent6>
        <a:hlink>
          <a:srgbClr val="CC9900"/>
        </a:hlink>
        <a:folHlink>
          <a:srgbClr val="CCCC33"/>
        </a:folHlink>
      </a:clrScheme>
      <a:clrMap bg1="dk2" tx1="lt1" bg2="dk1" tx2="lt2" accent1="accent1" accent2="accent2" accent3="accent3" accent4="accent4" accent5="accent5" accent6="accent6" hlink="hlink" folHlink="folHlink"/>
    </a:extraClrScheme>
    <a:extraClrScheme>
      <a:clrScheme name="Network 3">
        <a:dk1>
          <a:srgbClr val="666699"/>
        </a:dk1>
        <a:lt1>
          <a:srgbClr val="FFFFFF"/>
        </a:lt1>
        <a:dk2>
          <a:srgbClr val="15192B"/>
        </a:dk2>
        <a:lt2>
          <a:srgbClr val="CCCCFF"/>
        </a:lt2>
        <a:accent1>
          <a:srgbClr val="4F893D"/>
        </a:accent1>
        <a:accent2>
          <a:srgbClr val="666699"/>
        </a:accent2>
        <a:accent3>
          <a:srgbClr val="AAABAC"/>
        </a:accent3>
        <a:accent4>
          <a:srgbClr val="DADADA"/>
        </a:accent4>
        <a:accent5>
          <a:srgbClr val="B2C4AF"/>
        </a:accent5>
        <a:accent6>
          <a:srgbClr val="5C5C8A"/>
        </a:accent6>
        <a:hlink>
          <a:srgbClr val="CC9900"/>
        </a:hlink>
        <a:folHlink>
          <a:srgbClr val="4837C7"/>
        </a:folHlink>
      </a:clrScheme>
      <a:clrMap bg1="dk2" tx1="lt1" bg2="dk1" tx2="lt2" accent1="accent1" accent2="accent2" accent3="accent3" accent4="accent4" accent5="accent5" accent6="accent6" hlink="hlink" folHlink="folHlink"/>
    </a:extraClrScheme>
    <a:extraClrScheme>
      <a:clrScheme name="Network 4">
        <a:dk1>
          <a:srgbClr val="666699"/>
        </a:dk1>
        <a:lt1>
          <a:srgbClr val="FFFFFF"/>
        </a:lt1>
        <a:dk2>
          <a:srgbClr val="86001A"/>
        </a:dk2>
        <a:lt2>
          <a:srgbClr val="CCCC66"/>
        </a:lt2>
        <a:accent1>
          <a:srgbClr val="FF3300"/>
        </a:accent1>
        <a:accent2>
          <a:srgbClr val="FF6600"/>
        </a:accent2>
        <a:accent3>
          <a:srgbClr val="C3AAAB"/>
        </a:accent3>
        <a:accent4>
          <a:srgbClr val="DADADA"/>
        </a:accent4>
        <a:accent5>
          <a:srgbClr val="FFADAA"/>
        </a:accent5>
        <a:accent6>
          <a:srgbClr val="E75C00"/>
        </a:accent6>
        <a:hlink>
          <a:srgbClr val="CC9900"/>
        </a:hlink>
        <a:folHlink>
          <a:srgbClr val="FF0000"/>
        </a:folHlink>
      </a:clrScheme>
      <a:clrMap bg1="dk2" tx1="lt1" bg2="dk1" tx2="lt2" accent1="accent1" accent2="accent2" accent3="accent3" accent4="accent4" accent5="accent5" accent6="accent6" hlink="hlink" folHlink="folHlink"/>
    </a:extraClrScheme>
    <a:extraClrScheme>
      <a:clrScheme name="Network 5">
        <a:dk1>
          <a:srgbClr val="666699"/>
        </a:dk1>
        <a:lt1>
          <a:srgbClr val="FFFFFF"/>
        </a:lt1>
        <a:dk2>
          <a:srgbClr val="000054"/>
        </a:dk2>
        <a:lt2>
          <a:srgbClr val="FFFFFF"/>
        </a:lt2>
        <a:accent1>
          <a:srgbClr val="3333FF"/>
        </a:accent1>
        <a:accent2>
          <a:srgbClr val="006699"/>
        </a:accent2>
        <a:accent3>
          <a:srgbClr val="AAAAB3"/>
        </a:accent3>
        <a:accent4>
          <a:srgbClr val="DADADA"/>
        </a:accent4>
        <a:accent5>
          <a:srgbClr val="ADADFF"/>
        </a:accent5>
        <a:accent6>
          <a:srgbClr val="005C8A"/>
        </a:accent6>
        <a:hlink>
          <a:srgbClr val="669900"/>
        </a:hlink>
        <a:folHlink>
          <a:srgbClr val="0000FF"/>
        </a:folHlink>
      </a:clrScheme>
      <a:clrMap bg1="dk2" tx1="lt1" bg2="dk1" tx2="lt2" accent1="accent1" accent2="accent2" accent3="accent3" accent4="accent4" accent5="accent5" accent6="accent6" hlink="hlink" folHlink="folHlink"/>
    </a:extraClrScheme>
    <a:extraClrScheme>
      <a:clrScheme name="Network 6">
        <a:dk1>
          <a:srgbClr val="808080"/>
        </a:dk1>
        <a:lt1>
          <a:srgbClr val="FFFFFF"/>
        </a:lt1>
        <a:dk2>
          <a:srgbClr val="30054B"/>
        </a:dk2>
        <a:lt2>
          <a:srgbClr val="FFFFFF"/>
        </a:lt2>
        <a:accent1>
          <a:srgbClr val="797B9B"/>
        </a:accent1>
        <a:accent2>
          <a:srgbClr val="6B4FB1"/>
        </a:accent2>
        <a:accent3>
          <a:srgbClr val="ADAAB1"/>
        </a:accent3>
        <a:accent4>
          <a:srgbClr val="DADADA"/>
        </a:accent4>
        <a:accent5>
          <a:srgbClr val="BEBFCB"/>
        </a:accent5>
        <a:accent6>
          <a:srgbClr val="6047A0"/>
        </a:accent6>
        <a:hlink>
          <a:srgbClr val="7AACCE"/>
        </a:hlink>
        <a:folHlink>
          <a:srgbClr val="D8D8EC"/>
        </a:folHlink>
      </a:clrScheme>
      <a:clrMap bg1="dk2" tx1="lt1" bg2="dk1" tx2="lt2" accent1="accent1" accent2="accent2" accent3="accent3" accent4="accent4" accent5="accent5" accent6="accent6" hlink="hlink" folHlink="folHlink"/>
    </a:extraClrScheme>
    <a:extraClrScheme>
      <a:clrScheme name="Network 7">
        <a:dk1>
          <a:srgbClr val="808080"/>
        </a:dk1>
        <a:lt1>
          <a:srgbClr val="FFFFCC"/>
        </a:lt1>
        <a:dk2>
          <a:srgbClr val="29527B"/>
        </a:dk2>
        <a:lt2>
          <a:srgbClr val="FFFFFF"/>
        </a:lt2>
        <a:accent1>
          <a:srgbClr val="CCCC00"/>
        </a:accent1>
        <a:accent2>
          <a:srgbClr val="669999"/>
        </a:accent2>
        <a:accent3>
          <a:srgbClr val="ACB3BF"/>
        </a:accent3>
        <a:accent4>
          <a:srgbClr val="DADAAE"/>
        </a:accent4>
        <a:accent5>
          <a:srgbClr val="E2E2AA"/>
        </a:accent5>
        <a:accent6>
          <a:srgbClr val="5C8A8A"/>
        </a:accent6>
        <a:hlink>
          <a:srgbClr val="D8D8EC"/>
        </a:hlink>
        <a:folHlink>
          <a:srgbClr val="B2B2B2"/>
        </a:folHlink>
      </a:clrScheme>
      <a:clrMap bg1="dk2" tx1="lt1" bg2="dk1" tx2="lt2" accent1="accent1" accent2="accent2" accent3="accent3" accent4="accent4" accent5="accent5" accent6="accent6" hlink="hlink" folHlink="folHlink"/>
    </a:extraClrScheme>
    <a:extraClrScheme>
      <a:clrScheme name="Network 8">
        <a:dk1>
          <a:srgbClr val="666699"/>
        </a:dk1>
        <a:lt1>
          <a:srgbClr val="FFFFFF"/>
        </a:lt1>
        <a:dk2>
          <a:srgbClr val="476949"/>
        </a:dk2>
        <a:lt2>
          <a:srgbClr val="FFFFFF"/>
        </a:lt2>
        <a:accent1>
          <a:srgbClr val="CC6600"/>
        </a:accent1>
        <a:accent2>
          <a:srgbClr val="CC9900"/>
        </a:accent2>
        <a:accent3>
          <a:srgbClr val="B1B9B1"/>
        </a:accent3>
        <a:accent4>
          <a:srgbClr val="DADADA"/>
        </a:accent4>
        <a:accent5>
          <a:srgbClr val="E2B8AA"/>
        </a:accent5>
        <a:accent6>
          <a:srgbClr val="B98A00"/>
        </a:accent6>
        <a:hlink>
          <a:srgbClr val="669900"/>
        </a:hlink>
        <a:folHlink>
          <a:srgbClr val="A45200"/>
        </a:folHlink>
      </a:clrScheme>
      <a:clrMap bg1="dk2" tx1="lt1" bg2="dk1" tx2="lt2" accent1="accent1" accent2="accent2" accent3="accent3" accent4="accent4" accent5="accent5" accent6="accent6" hlink="hlink" folHlink="folHlink"/>
    </a:extraClrScheme>
    <a:extraClrScheme>
      <a:clrScheme name="Network 9">
        <a:dk1>
          <a:srgbClr val="000000"/>
        </a:dk1>
        <a:lt1>
          <a:srgbClr val="FFFFFF"/>
        </a:lt1>
        <a:dk2>
          <a:srgbClr val="7C1302"/>
        </a:dk2>
        <a:lt2>
          <a:srgbClr val="CC9900"/>
        </a:lt2>
        <a:accent1>
          <a:srgbClr val="CC9900"/>
        </a:accent1>
        <a:accent2>
          <a:srgbClr val="CC3300"/>
        </a:accent2>
        <a:accent3>
          <a:srgbClr val="FFFFFF"/>
        </a:accent3>
        <a:accent4>
          <a:srgbClr val="000000"/>
        </a:accent4>
        <a:accent5>
          <a:srgbClr val="E2CAAA"/>
        </a:accent5>
        <a:accent6>
          <a:srgbClr val="B92D00"/>
        </a:accent6>
        <a:hlink>
          <a:srgbClr val="808080"/>
        </a:hlink>
        <a:folHlink>
          <a:srgbClr val="CCCC66"/>
        </a:folHlink>
      </a:clrScheme>
      <a:clrMap bg1="lt1" tx1="dk1" bg2="lt2" tx2="dk2" accent1="accent1" accent2="accent2" accent3="accent3" accent4="accent4" accent5="accent5" accent6="accent6" hlink="hlink" folHlink="folHlink"/>
    </a:extraClrScheme>
    <a:extraClrScheme>
      <a:clrScheme name="Network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Soaring">
  <a:themeElements>
    <a:clrScheme name="Soaring 1">
      <a:dk1>
        <a:srgbClr val="000000"/>
      </a:dk1>
      <a:lt1>
        <a:srgbClr val="FFFFFF"/>
      </a:lt1>
      <a:dk2>
        <a:srgbClr val="0000FF"/>
      </a:dk2>
      <a:lt2>
        <a:srgbClr val="FFCC66"/>
      </a:lt2>
      <a:accent1>
        <a:srgbClr val="00FFFF"/>
      </a:accent1>
      <a:accent2>
        <a:srgbClr val="3366FF"/>
      </a:accent2>
      <a:accent3>
        <a:srgbClr val="AAAAFF"/>
      </a:accent3>
      <a:accent4>
        <a:srgbClr val="DADADA"/>
      </a:accent4>
      <a:accent5>
        <a:srgbClr val="AAFFFF"/>
      </a:accent5>
      <a:accent6>
        <a:srgbClr val="2D5CE7"/>
      </a:accent6>
      <a:hlink>
        <a:srgbClr val="FF0033"/>
      </a:hlink>
      <a:folHlink>
        <a:srgbClr val="FFFF00"/>
      </a:folHlink>
    </a:clrScheme>
    <a:fontScheme name="2_Soaring">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Soaring 1">
        <a:dk1>
          <a:srgbClr val="000000"/>
        </a:dk1>
        <a:lt1>
          <a:srgbClr val="FFFFFF"/>
        </a:lt1>
        <a:dk2>
          <a:srgbClr val="0000FF"/>
        </a:dk2>
        <a:lt2>
          <a:srgbClr val="FFCC66"/>
        </a:lt2>
        <a:accent1>
          <a:srgbClr val="00FFFF"/>
        </a:accent1>
        <a:accent2>
          <a:srgbClr val="3366FF"/>
        </a:accent2>
        <a:accent3>
          <a:srgbClr val="AAAAFF"/>
        </a:accent3>
        <a:accent4>
          <a:srgbClr val="DADADA"/>
        </a:accent4>
        <a:accent5>
          <a:srgbClr val="AAFFFF"/>
        </a:accent5>
        <a:accent6>
          <a:srgbClr val="2D5CE7"/>
        </a:accent6>
        <a:hlink>
          <a:srgbClr val="FF0033"/>
        </a:hlink>
        <a:folHlink>
          <a:srgbClr val="FFFF00"/>
        </a:folHlink>
      </a:clrScheme>
      <a:clrMap bg1="dk2" tx1="lt1" bg2="dk1" tx2="lt2" accent1="accent1" accent2="accent2" accent3="accent3" accent4="accent4" accent5="accent5" accent6="accent6" hlink="hlink" folHlink="folHlink"/>
    </a:extraClrScheme>
    <a:extraClrScheme>
      <a:clrScheme name="Soaring 2">
        <a:dk1>
          <a:srgbClr val="000000"/>
        </a:dk1>
        <a:lt1>
          <a:srgbClr val="FFFFFF"/>
        </a:lt1>
        <a:dk2>
          <a:srgbClr val="000000"/>
        </a:dk2>
        <a:lt2>
          <a:srgbClr val="CCECFF"/>
        </a:lt2>
        <a:accent1>
          <a:srgbClr val="6699FF"/>
        </a:accent1>
        <a:accent2>
          <a:srgbClr val="66CCFF"/>
        </a:accent2>
        <a:accent3>
          <a:srgbClr val="FFFFFF"/>
        </a:accent3>
        <a:accent4>
          <a:srgbClr val="000000"/>
        </a:accent4>
        <a:accent5>
          <a:srgbClr val="B8CAFF"/>
        </a:accent5>
        <a:accent6>
          <a:srgbClr val="5CB9E7"/>
        </a:accent6>
        <a:hlink>
          <a:srgbClr val="CC99FF"/>
        </a:hlink>
        <a:folHlink>
          <a:srgbClr val="00CCCC"/>
        </a:folHlink>
      </a:clrScheme>
      <a:clrMap bg1="lt1" tx1="dk1" bg2="lt2" tx2="dk2" accent1="accent1" accent2="accent2" accent3="accent3" accent4="accent4" accent5="accent5" accent6="accent6" hlink="hlink" folHlink="folHlink"/>
    </a:extraClrScheme>
    <a:extraClrScheme>
      <a:clrScheme name="Soaring 3">
        <a:dk1>
          <a:srgbClr val="000000"/>
        </a:dk1>
        <a:lt1>
          <a:srgbClr val="FFFFFF"/>
        </a:lt1>
        <a:dk2>
          <a:srgbClr val="000000"/>
        </a:dk2>
        <a:lt2>
          <a:srgbClr val="FFFFFF"/>
        </a:lt2>
        <a:accent1>
          <a:srgbClr val="CBCBCB"/>
        </a:accent1>
        <a:accent2>
          <a:srgbClr val="EAEAEA"/>
        </a:accent2>
        <a:accent3>
          <a:srgbClr val="FFFFFF"/>
        </a:accent3>
        <a:accent4>
          <a:srgbClr val="000000"/>
        </a:accent4>
        <a:accent5>
          <a:srgbClr val="E2E2E2"/>
        </a:accent5>
        <a:accent6>
          <a:srgbClr val="D4D4D4"/>
        </a:accent6>
        <a:hlink>
          <a:srgbClr val="5F5F5F"/>
        </a:hlink>
        <a:folHlink>
          <a:srgbClr val="969696"/>
        </a:folHlink>
      </a:clrScheme>
      <a:clrMap bg1="lt1" tx1="dk1" bg2="lt2" tx2="dk2" accent1="accent1" accent2="accent2" accent3="accent3" accent4="accent4" accent5="accent5" accent6="accent6" hlink="hlink" folHlink="folHlink"/>
    </a:extraClrScheme>
    <a:extraClrScheme>
      <a:clrScheme name="Soaring 4">
        <a:dk1>
          <a:srgbClr val="000000"/>
        </a:dk1>
        <a:lt1>
          <a:srgbClr val="FFFFFF"/>
        </a:lt1>
        <a:dk2>
          <a:srgbClr val="008080"/>
        </a:dk2>
        <a:lt2>
          <a:srgbClr val="FFCC66"/>
        </a:lt2>
        <a:accent1>
          <a:srgbClr val="0099CC"/>
        </a:accent1>
        <a:accent2>
          <a:srgbClr val="009999"/>
        </a:accent2>
        <a:accent3>
          <a:srgbClr val="AAC0C0"/>
        </a:accent3>
        <a:accent4>
          <a:srgbClr val="DADADA"/>
        </a:accent4>
        <a:accent5>
          <a:srgbClr val="AACAE2"/>
        </a:accent5>
        <a:accent6>
          <a:srgbClr val="008A8A"/>
        </a:accent6>
        <a:hlink>
          <a:srgbClr val="6600CC"/>
        </a:hlink>
        <a:folHlink>
          <a:srgbClr val="FFFF00"/>
        </a:folHlink>
      </a:clrScheme>
      <a:clrMap bg1="dk2" tx1="lt1" bg2="dk1" tx2="lt2" accent1="accent1" accent2="accent2" accent3="accent3" accent4="accent4" accent5="accent5" accent6="accent6" hlink="hlink" folHlink="folHlink"/>
    </a:extraClrScheme>
    <a:extraClrScheme>
      <a:clrScheme name="Soaring 5">
        <a:dk1>
          <a:srgbClr val="000000"/>
        </a:dk1>
        <a:lt1>
          <a:srgbClr val="FFFFFF"/>
        </a:lt1>
        <a:dk2>
          <a:srgbClr val="993300"/>
        </a:dk2>
        <a:lt2>
          <a:srgbClr val="FFCC66"/>
        </a:lt2>
        <a:accent1>
          <a:srgbClr val="FF6633"/>
        </a:accent1>
        <a:accent2>
          <a:srgbClr val="CC6600"/>
        </a:accent2>
        <a:accent3>
          <a:srgbClr val="CAADAA"/>
        </a:accent3>
        <a:accent4>
          <a:srgbClr val="DADADA"/>
        </a:accent4>
        <a:accent5>
          <a:srgbClr val="FFB8AD"/>
        </a:accent5>
        <a:accent6>
          <a:srgbClr val="B95C00"/>
        </a:accent6>
        <a:hlink>
          <a:srgbClr val="CC0000"/>
        </a:hlink>
        <a:folHlink>
          <a:srgbClr val="FFFF0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C:\Program Files\Office\Templates\Presentation Designs\Soaring.pot</Template>
  <TotalTime>589</TotalTime>
  <Words>1245</Words>
  <Application>Microsoft Office PowerPoint</Application>
  <PresentationFormat>On-screen Show (4:3)</PresentationFormat>
  <Paragraphs>273</Paragraphs>
  <Slides>32</Slides>
  <Notes>0</Notes>
  <HiddenSlides>0</HiddenSlides>
  <MMClips>0</MMClips>
  <ScaleCrop>false</ScaleCrop>
  <HeadingPairs>
    <vt:vector size="4" baseType="variant">
      <vt:variant>
        <vt:lpstr>Theme</vt:lpstr>
      </vt:variant>
      <vt:variant>
        <vt:i4>2</vt:i4>
      </vt:variant>
      <vt:variant>
        <vt:lpstr>Slide Titles</vt:lpstr>
      </vt:variant>
      <vt:variant>
        <vt:i4>32</vt:i4>
      </vt:variant>
    </vt:vector>
  </HeadingPairs>
  <TitlesOfParts>
    <vt:vector size="34" baseType="lpstr">
      <vt:lpstr>Network</vt:lpstr>
      <vt:lpstr>2_Soaring</vt:lpstr>
      <vt:lpstr>Environmental Impact Assessment (EIA)</vt:lpstr>
      <vt:lpstr>EIA</vt:lpstr>
      <vt:lpstr>Definition</vt:lpstr>
      <vt:lpstr>EIA is a tool that is applied… </vt:lpstr>
      <vt:lpstr>History</vt:lpstr>
      <vt:lpstr>International Obligations</vt:lpstr>
      <vt:lpstr>Purposes/Aims and Objectives</vt:lpstr>
      <vt:lpstr>Purposes/Aims and Objectives (cont.)</vt:lpstr>
      <vt:lpstr>Slide 9</vt:lpstr>
      <vt:lpstr>Slide 10</vt:lpstr>
      <vt:lpstr>Step 1: Screening</vt:lpstr>
      <vt:lpstr>Tools for Screening </vt:lpstr>
      <vt:lpstr>Slide 13</vt:lpstr>
      <vt:lpstr>Step 2: Scoping</vt:lpstr>
      <vt:lpstr>Types of Scoping</vt:lpstr>
      <vt:lpstr>The scoping process</vt:lpstr>
      <vt:lpstr>Slide 17</vt:lpstr>
      <vt:lpstr>Slide 18</vt:lpstr>
      <vt:lpstr>MAJOR ISSUES (SCOPING)</vt:lpstr>
      <vt:lpstr>MAJOR ISSUES (SCOPING)</vt:lpstr>
      <vt:lpstr>Step 3: Impact Analysis</vt:lpstr>
      <vt:lpstr>Tools for Impact Analysis </vt:lpstr>
      <vt:lpstr>Step 4: Impact Mitigation</vt:lpstr>
      <vt:lpstr>Framework for Impact Mitigation</vt:lpstr>
      <vt:lpstr>Step 5: Reporting</vt:lpstr>
      <vt:lpstr>Contents of the Report</vt:lpstr>
      <vt:lpstr>Step 6: Review </vt:lpstr>
      <vt:lpstr>Step 7: Decision Making</vt:lpstr>
      <vt:lpstr>Step 8: Monitoring </vt:lpstr>
      <vt:lpstr>Key components of Monitoring</vt:lpstr>
      <vt:lpstr>Slide 31</vt:lpstr>
      <vt:lpstr>End of a Short Summary of EIA</vt:lpstr>
    </vt:vector>
  </TitlesOfParts>
  <Company>EWU</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Environmental Impact Assessment (EIA)</dc:title>
  <dc:creator>Mohsin</dc:creator>
  <cp:lastModifiedBy>Bandunee</cp:lastModifiedBy>
  <cp:revision>77</cp:revision>
  <dcterms:created xsi:type="dcterms:W3CDTF">2009-04-22T12:15:24Z</dcterms:created>
  <dcterms:modified xsi:type="dcterms:W3CDTF">2013-10-16T04:23:46Z</dcterms:modified>
</cp:coreProperties>
</file>