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49" d="100"/>
          <a:sy n="49" d="100"/>
        </p:scale>
        <p:origin x="-9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218611-323E-456B-B347-9956439556ED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804A9A-E49B-40B2-9213-DB2055E354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47858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569C1-D4F4-4B61-B0BE-89D79409E535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91210-AEAD-4C15-ADC3-7D75B837D8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44622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569C1-D4F4-4B61-B0BE-89D79409E535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91210-AEAD-4C15-ADC3-7D75B837D8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79984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569C1-D4F4-4B61-B0BE-89D79409E535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91210-AEAD-4C15-ADC3-7D75B837D8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61165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569C1-D4F4-4B61-B0BE-89D79409E535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91210-AEAD-4C15-ADC3-7D75B837D8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8100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569C1-D4F4-4B61-B0BE-89D79409E535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91210-AEAD-4C15-ADC3-7D75B837D8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00043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569C1-D4F4-4B61-B0BE-89D79409E535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91210-AEAD-4C15-ADC3-7D75B837D8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54944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569C1-D4F4-4B61-B0BE-89D79409E535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91210-AEAD-4C15-ADC3-7D75B837D8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88566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569C1-D4F4-4B61-B0BE-89D79409E535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91210-AEAD-4C15-ADC3-7D75B837D8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0859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569C1-D4F4-4B61-B0BE-89D79409E535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91210-AEAD-4C15-ADC3-7D75B837D8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92089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569C1-D4F4-4B61-B0BE-89D79409E535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91210-AEAD-4C15-ADC3-7D75B837D8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70891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569C1-D4F4-4B61-B0BE-89D79409E535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91210-AEAD-4C15-ADC3-7D75B837D8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36083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569C1-D4F4-4B61-B0BE-89D79409E535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391210-AEAD-4C15-ADC3-7D75B837D8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4781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1637" y="249396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Random Variables,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Distributions, and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Density Functions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Ref: Probability and Random Processes, Millers and Childers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1357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The Cumulative Distribution </a:t>
            </a:r>
            <a:r>
              <a:rPr lang="en-US" b="1" dirty="0" smtClean="0"/>
              <a:t>Function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97976" y="1690688"/>
            <a:ext cx="8919063" cy="14844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97976" y="3477771"/>
            <a:ext cx="3642946" cy="10229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18848" y="4500700"/>
            <a:ext cx="7016260" cy="120444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3084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The Cumulative Distribution </a:t>
            </a:r>
            <a:r>
              <a:rPr lang="en-US" b="1" dirty="0" smtClean="0"/>
              <a:t>Function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84838" y="1690688"/>
            <a:ext cx="7618168" cy="258857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6985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The </a:t>
            </a:r>
            <a:r>
              <a:rPr lang="en-US" b="1" dirty="0" smtClean="0"/>
              <a:t>Probability Density Function (PDF)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89184" y="1992923"/>
            <a:ext cx="9634171" cy="15133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28724" y="4054704"/>
            <a:ext cx="4977545" cy="174695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3289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The </a:t>
            </a:r>
            <a:r>
              <a:rPr lang="en-US" b="1" dirty="0" smtClean="0"/>
              <a:t>Probability Density Function (PDF)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7165" y="1690688"/>
            <a:ext cx="4753161" cy="24241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77132" y="2076630"/>
            <a:ext cx="6814868" cy="20231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5293" y="4243572"/>
            <a:ext cx="5561199" cy="22181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21754" y="4485736"/>
            <a:ext cx="4940518" cy="204464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6874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Gaussian Random Variable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83146" y="1569828"/>
            <a:ext cx="9477008" cy="18966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27745" y="3059412"/>
            <a:ext cx="4599900" cy="37985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49041" y="4319061"/>
            <a:ext cx="3548781" cy="10150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69478" y="5334089"/>
            <a:ext cx="4712269" cy="87795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67887" y="4030964"/>
            <a:ext cx="1197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Show that: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9001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4129" y="583113"/>
            <a:ext cx="8909870" cy="524360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92438" y="6311900"/>
            <a:ext cx="2827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Find the probability of error.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5446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40794" y="4502446"/>
            <a:ext cx="4883539" cy="4329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53819" y="3818267"/>
            <a:ext cx="6259362" cy="20683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80804" y="877887"/>
            <a:ext cx="5943600" cy="18954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8200" y="1577127"/>
            <a:ext cx="4518714" cy="4969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17635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1057</TotalTime>
  <Words>48</Words>
  <Application>Microsoft Office PowerPoint</Application>
  <PresentationFormat>Custom</PresentationFormat>
  <Paragraphs>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Random Variables, Distributions, and Density Functions  </vt:lpstr>
      <vt:lpstr>The Cumulative Distribution Function</vt:lpstr>
      <vt:lpstr>The Cumulative Distribution Function</vt:lpstr>
      <vt:lpstr>The Probability Density Function (PDF)</vt:lpstr>
      <vt:lpstr>The Probability Density Function (PDF)</vt:lpstr>
      <vt:lpstr>The Gaussian Random Variable 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Random Variables, Distributions, and Density Functions</dc:title>
  <dc:creator>TharakaS</dc:creator>
  <cp:lastModifiedBy>Ras</cp:lastModifiedBy>
  <cp:revision>30</cp:revision>
  <dcterms:created xsi:type="dcterms:W3CDTF">2017-01-06T16:58:59Z</dcterms:created>
  <dcterms:modified xsi:type="dcterms:W3CDTF">2017-09-06T10:07:35Z</dcterms:modified>
</cp:coreProperties>
</file>