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8" r:id="rId3"/>
    <p:sldId id="259" r:id="rId4"/>
    <p:sldId id="260" r:id="rId5"/>
    <p:sldId id="261" r:id="rId6"/>
    <p:sldId id="262" r:id="rId7"/>
    <p:sldId id="264" r:id="rId8"/>
    <p:sldId id="265" r:id="rId9"/>
    <p:sldId id="272" r:id="rId10"/>
    <p:sldId id="271" r:id="rId11"/>
    <p:sldId id="266"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5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43ED5-3CB2-48A1-8FF2-EDE29DE29E7B}" type="doc">
      <dgm:prSet loTypeId="urn:microsoft.com/office/officeart/2005/8/layout/vList6" loCatId="process" qsTypeId="urn:microsoft.com/office/officeart/2005/8/quickstyle/simple2" qsCatId="simple" csTypeId="urn:microsoft.com/office/officeart/2005/8/colors/colorful1#1" csCatId="colorful" phldr="1"/>
      <dgm:spPr/>
      <dgm:t>
        <a:bodyPr/>
        <a:lstStyle/>
        <a:p>
          <a:endParaRPr lang="en-US"/>
        </a:p>
      </dgm:t>
    </dgm:pt>
    <dgm:pt modelId="{53CB0BEB-6E0C-4867-8749-B53E1E7D48F9}">
      <dgm:prSet phldrT="[Text]" custT="1"/>
      <dgm:spPr/>
      <dgm:t>
        <a:bodyPr/>
        <a:lstStyle/>
        <a:p>
          <a:r>
            <a:rPr lang="en-US" sz="3600" b="1" dirty="0" smtClean="0"/>
            <a:t>Design</a:t>
          </a:r>
          <a:endParaRPr lang="en-US" sz="3600" dirty="0"/>
        </a:p>
      </dgm:t>
    </dgm:pt>
    <dgm:pt modelId="{D886FB26-4F25-4A2E-8812-665F9FDE1499}" type="parTrans" cxnId="{000A0E44-0FE0-4C11-B215-EA3C25429F75}">
      <dgm:prSet/>
      <dgm:spPr/>
      <dgm:t>
        <a:bodyPr/>
        <a:lstStyle/>
        <a:p>
          <a:endParaRPr lang="en-US" sz="1200"/>
        </a:p>
      </dgm:t>
    </dgm:pt>
    <dgm:pt modelId="{A928A3D0-835E-488F-A52E-040951E494CB}" type="sibTrans" cxnId="{000A0E44-0FE0-4C11-B215-EA3C25429F75}">
      <dgm:prSet/>
      <dgm:spPr/>
      <dgm:t>
        <a:bodyPr/>
        <a:lstStyle/>
        <a:p>
          <a:endParaRPr lang="en-US" sz="1200"/>
        </a:p>
      </dgm:t>
    </dgm:pt>
    <dgm:pt modelId="{F18CC5DD-FB61-4303-8135-F4D034AF6C67}">
      <dgm:prSet phldrT="[Text]" custT="1"/>
      <dgm:spPr/>
      <dgm:t>
        <a:bodyPr anchor="ctr"/>
        <a:lstStyle/>
        <a:p>
          <a:r>
            <a:rPr lang="en-US" sz="1800" dirty="0" smtClean="0"/>
            <a:t>Safe and healthy systems of works</a:t>
          </a:r>
          <a:endParaRPr lang="en-US" sz="1800" dirty="0"/>
        </a:p>
      </dgm:t>
    </dgm:pt>
    <dgm:pt modelId="{532C60DD-E75A-45A4-85A7-97CE011E5BD5}" type="parTrans" cxnId="{D484C7FA-0811-40C0-B7EE-41110DF98520}">
      <dgm:prSet/>
      <dgm:spPr/>
      <dgm:t>
        <a:bodyPr/>
        <a:lstStyle/>
        <a:p>
          <a:endParaRPr lang="en-US" sz="1200"/>
        </a:p>
      </dgm:t>
    </dgm:pt>
    <dgm:pt modelId="{39170431-7572-46D8-B4F3-72F1D447646E}" type="sibTrans" cxnId="{D484C7FA-0811-40C0-B7EE-41110DF98520}">
      <dgm:prSet/>
      <dgm:spPr/>
      <dgm:t>
        <a:bodyPr/>
        <a:lstStyle/>
        <a:p>
          <a:endParaRPr lang="en-US" sz="1200"/>
        </a:p>
      </dgm:t>
    </dgm:pt>
    <dgm:pt modelId="{79EA664C-FF9A-47A4-B2BC-E05897B943C0}">
      <dgm:prSet phldrT="[Text]" custT="1"/>
      <dgm:spPr/>
      <dgm:t>
        <a:bodyPr/>
        <a:lstStyle/>
        <a:p>
          <a:r>
            <a:rPr lang="en-US" sz="3600" b="1" dirty="0" smtClean="0"/>
            <a:t>Exhibit</a:t>
          </a:r>
        </a:p>
      </dgm:t>
    </dgm:pt>
    <dgm:pt modelId="{DD0A87D8-EB37-46B9-8224-E8E96FE38A1C}" type="parTrans" cxnId="{8CBC0B13-536B-43B8-BA0E-FE37CDF79E90}">
      <dgm:prSet/>
      <dgm:spPr/>
      <dgm:t>
        <a:bodyPr/>
        <a:lstStyle/>
        <a:p>
          <a:endParaRPr lang="en-US" sz="1200"/>
        </a:p>
      </dgm:t>
    </dgm:pt>
    <dgm:pt modelId="{AAE9B0B4-DC4E-4711-8438-CFD1FDFA4895}" type="sibTrans" cxnId="{8CBC0B13-536B-43B8-BA0E-FE37CDF79E90}">
      <dgm:prSet/>
      <dgm:spPr/>
      <dgm:t>
        <a:bodyPr/>
        <a:lstStyle/>
        <a:p>
          <a:endParaRPr lang="en-US" sz="1200"/>
        </a:p>
      </dgm:t>
    </dgm:pt>
    <dgm:pt modelId="{E49BE8B0-3B3B-4342-92E4-405DB27806AD}">
      <dgm:prSet phldrT="[Text]" custT="1"/>
      <dgm:spPr/>
      <dgm:t>
        <a:bodyPr anchor="ctr"/>
        <a:lstStyle/>
        <a:p>
          <a:r>
            <a:rPr lang="en-US" sz="1800" dirty="0" smtClean="0"/>
            <a:t>Strong management commitment</a:t>
          </a:r>
          <a:endParaRPr lang="en-US" sz="1800" dirty="0"/>
        </a:p>
      </dgm:t>
    </dgm:pt>
    <dgm:pt modelId="{2B159042-49A6-41FF-8B9E-CA7D43F75B0A}" type="parTrans" cxnId="{DF336C8A-1E2D-489C-B0D2-7C25907F53C2}">
      <dgm:prSet/>
      <dgm:spPr/>
      <dgm:t>
        <a:bodyPr/>
        <a:lstStyle/>
        <a:p>
          <a:endParaRPr lang="en-US" sz="1200"/>
        </a:p>
      </dgm:t>
    </dgm:pt>
    <dgm:pt modelId="{CBF35FAC-45DE-4336-8D64-EC7BA01ED42F}" type="sibTrans" cxnId="{DF336C8A-1E2D-489C-B0D2-7C25907F53C2}">
      <dgm:prSet/>
      <dgm:spPr/>
      <dgm:t>
        <a:bodyPr/>
        <a:lstStyle/>
        <a:p>
          <a:endParaRPr lang="en-US" sz="1200"/>
        </a:p>
      </dgm:t>
    </dgm:pt>
    <dgm:pt modelId="{3C4E4F9A-AD35-40C6-AE00-1875222532E0}">
      <dgm:prSet custT="1"/>
      <dgm:spPr/>
      <dgm:t>
        <a:bodyPr/>
        <a:lstStyle/>
        <a:p>
          <a:r>
            <a:rPr lang="en-US" sz="3600" b="1" smtClean="0"/>
            <a:t>Inspect</a:t>
          </a:r>
          <a:endParaRPr lang="en-US" sz="3600" b="1" dirty="0" smtClean="0"/>
        </a:p>
      </dgm:t>
    </dgm:pt>
    <dgm:pt modelId="{81586CDC-5075-4FE5-9F6F-3BEFF8D2EEC1}" type="parTrans" cxnId="{14642FB1-D33F-412A-963D-13B7BBD8C88F}">
      <dgm:prSet/>
      <dgm:spPr/>
      <dgm:t>
        <a:bodyPr/>
        <a:lstStyle/>
        <a:p>
          <a:endParaRPr lang="en-US" sz="1200"/>
        </a:p>
      </dgm:t>
    </dgm:pt>
    <dgm:pt modelId="{E4DF527F-AB97-4039-81ED-262333596A0F}" type="sibTrans" cxnId="{14642FB1-D33F-412A-963D-13B7BBD8C88F}">
      <dgm:prSet/>
      <dgm:spPr/>
      <dgm:t>
        <a:bodyPr/>
        <a:lstStyle/>
        <a:p>
          <a:endParaRPr lang="en-US" sz="1200"/>
        </a:p>
      </dgm:t>
    </dgm:pt>
    <dgm:pt modelId="{9BF60D5B-7410-4E2E-9398-043B235D8FBC}">
      <dgm:prSet custT="1"/>
      <dgm:spPr/>
      <dgm:t>
        <a:bodyPr anchor="ctr"/>
        <a:lstStyle/>
        <a:p>
          <a:r>
            <a:rPr lang="en-US" sz="1800" dirty="0" smtClean="0"/>
            <a:t>Workplace for health and safety problems</a:t>
          </a:r>
          <a:endParaRPr lang="en-US" sz="1800" dirty="0"/>
        </a:p>
      </dgm:t>
    </dgm:pt>
    <dgm:pt modelId="{496F0CC7-0B5A-4A9F-AC4B-4F66DCD5EBDE}" type="parTrans" cxnId="{5649FDD0-06A0-43F4-A692-007CC3536F00}">
      <dgm:prSet/>
      <dgm:spPr/>
      <dgm:t>
        <a:bodyPr/>
        <a:lstStyle/>
        <a:p>
          <a:endParaRPr lang="en-US" sz="1200"/>
        </a:p>
      </dgm:t>
    </dgm:pt>
    <dgm:pt modelId="{62CDCAF5-6EA5-4E34-8F4F-4A6CF0CE5C4A}" type="sibTrans" cxnId="{5649FDD0-06A0-43F4-A692-007CC3536F00}">
      <dgm:prSet/>
      <dgm:spPr/>
      <dgm:t>
        <a:bodyPr/>
        <a:lstStyle/>
        <a:p>
          <a:endParaRPr lang="en-US" sz="1200"/>
        </a:p>
      </dgm:t>
    </dgm:pt>
    <dgm:pt modelId="{AD55B06D-B490-43FF-8608-EAA7CE645D24}">
      <dgm:prSet custT="1"/>
      <dgm:spPr/>
      <dgm:t>
        <a:bodyPr/>
        <a:lstStyle/>
        <a:p>
          <a:r>
            <a:rPr lang="en-US" sz="3600" b="1" dirty="0" smtClean="0"/>
            <a:t>Establish</a:t>
          </a:r>
        </a:p>
      </dgm:t>
    </dgm:pt>
    <dgm:pt modelId="{54A7A88C-F2ED-41FA-99AA-7B2AB5AB1DA7}" type="parTrans" cxnId="{8006F611-48D6-4341-A295-BA704482829D}">
      <dgm:prSet/>
      <dgm:spPr/>
      <dgm:t>
        <a:bodyPr/>
        <a:lstStyle/>
        <a:p>
          <a:endParaRPr lang="en-US" sz="1200"/>
        </a:p>
      </dgm:t>
    </dgm:pt>
    <dgm:pt modelId="{B723AC11-C544-41D3-900F-5B6AB1DBE7D2}" type="sibTrans" cxnId="{8006F611-48D6-4341-A295-BA704482829D}">
      <dgm:prSet/>
      <dgm:spPr/>
      <dgm:t>
        <a:bodyPr/>
        <a:lstStyle/>
        <a:p>
          <a:endParaRPr lang="en-US" sz="1200"/>
        </a:p>
      </dgm:t>
    </dgm:pt>
    <dgm:pt modelId="{C5499BF9-5762-4F4A-B5B1-FB3E911D3F31}">
      <dgm:prSet custT="1"/>
      <dgm:spPr/>
      <dgm:t>
        <a:bodyPr anchor="ctr"/>
        <a:lstStyle/>
        <a:p>
          <a:r>
            <a:rPr lang="en-US" sz="1800" smtClean="0"/>
            <a:t>Procedures and controls for dealing with health and safety issues</a:t>
          </a:r>
          <a:endParaRPr lang="en-US" sz="1800"/>
        </a:p>
      </dgm:t>
    </dgm:pt>
    <dgm:pt modelId="{2646B74E-C2E1-4C36-96FC-2494447A9723}" type="parTrans" cxnId="{F0D3E0D5-91A4-4A86-A806-7A85114B5D01}">
      <dgm:prSet/>
      <dgm:spPr/>
      <dgm:t>
        <a:bodyPr/>
        <a:lstStyle/>
        <a:p>
          <a:endParaRPr lang="en-US" sz="1200"/>
        </a:p>
      </dgm:t>
    </dgm:pt>
    <dgm:pt modelId="{042DFA30-8671-41B6-AC03-CA03BB67B605}" type="sibTrans" cxnId="{F0D3E0D5-91A4-4A86-A806-7A85114B5D01}">
      <dgm:prSet/>
      <dgm:spPr/>
      <dgm:t>
        <a:bodyPr/>
        <a:lstStyle/>
        <a:p>
          <a:endParaRPr lang="en-US" sz="1200"/>
        </a:p>
      </dgm:t>
    </dgm:pt>
    <dgm:pt modelId="{FDAE8BEB-9EAA-45AF-A40A-D239880BB1E4}" type="pres">
      <dgm:prSet presAssocID="{FBD43ED5-3CB2-48A1-8FF2-EDE29DE29E7B}" presName="Name0" presStyleCnt="0">
        <dgm:presLayoutVars>
          <dgm:dir/>
          <dgm:animLvl val="lvl"/>
          <dgm:resizeHandles/>
        </dgm:presLayoutVars>
      </dgm:prSet>
      <dgm:spPr/>
      <dgm:t>
        <a:bodyPr/>
        <a:lstStyle/>
        <a:p>
          <a:endParaRPr lang="en-US"/>
        </a:p>
      </dgm:t>
    </dgm:pt>
    <dgm:pt modelId="{A4F45A2E-A9EB-4D54-BE3B-744C9257377C}" type="pres">
      <dgm:prSet presAssocID="{53CB0BEB-6E0C-4867-8749-B53E1E7D48F9}" presName="linNode" presStyleCnt="0"/>
      <dgm:spPr/>
      <dgm:t>
        <a:bodyPr/>
        <a:lstStyle/>
        <a:p>
          <a:endParaRPr lang="en-US"/>
        </a:p>
      </dgm:t>
    </dgm:pt>
    <dgm:pt modelId="{5AFB466F-F829-45E9-84B8-8FD7AEB4D332}" type="pres">
      <dgm:prSet presAssocID="{53CB0BEB-6E0C-4867-8749-B53E1E7D48F9}" presName="parentShp" presStyleLbl="node1" presStyleIdx="0" presStyleCnt="4">
        <dgm:presLayoutVars>
          <dgm:bulletEnabled val="1"/>
        </dgm:presLayoutVars>
      </dgm:prSet>
      <dgm:spPr/>
      <dgm:t>
        <a:bodyPr/>
        <a:lstStyle/>
        <a:p>
          <a:endParaRPr lang="en-US"/>
        </a:p>
      </dgm:t>
    </dgm:pt>
    <dgm:pt modelId="{945F52BC-E90F-4D87-94B8-D9A8EAE1519B}" type="pres">
      <dgm:prSet presAssocID="{53CB0BEB-6E0C-4867-8749-B53E1E7D48F9}" presName="childShp" presStyleLbl="bgAccFollowNode1" presStyleIdx="0" presStyleCnt="4">
        <dgm:presLayoutVars>
          <dgm:bulletEnabled val="1"/>
        </dgm:presLayoutVars>
      </dgm:prSet>
      <dgm:spPr/>
      <dgm:t>
        <a:bodyPr/>
        <a:lstStyle/>
        <a:p>
          <a:endParaRPr lang="en-US"/>
        </a:p>
      </dgm:t>
    </dgm:pt>
    <dgm:pt modelId="{ED216D43-4DC0-4524-AFAD-F7965733A547}" type="pres">
      <dgm:prSet presAssocID="{A928A3D0-835E-488F-A52E-040951E494CB}" presName="spacing" presStyleCnt="0"/>
      <dgm:spPr/>
      <dgm:t>
        <a:bodyPr/>
        <a:lstStyle/>
        <a:p>
          <a:endParaRPr lang="en-US"/>
        </a:p>
      </dgm:t>
    </dgm:pt>
    <dgm:pt modelId="{7FDD4D58-8ED5-4A0F-AB8F-31D3D6A1CA60}" type="pres">
      <dgm:prSet presAssocID="{79EA664C-FF9A-47A4-B2BC-E05897B943C0}" presName="linNode" presStyleCnt="0"/>
      <dgm:spPr/>
      <dgm:t>
        <a:bodyPr/>
        <a:lstStyle/>
        <a:p>
          <a:endParaRPr lang="en-US"/>
        </a:p>
      </dgm:t>
    </dgm:pt>
    <dgm:pt modelId="{F103A535-D9D3-40A6-9F83-57104AC4A50C}" type="pres">
      <dgm:prSet presAssocID="{79EA664C-FF9A-47A4-B2BC-E05897B943C0}" presName="parentShp" presStyleLbl="node1" presStyleIdx="1" presStyleCnt="4">
        <dgm:presLayoutVars>
          <dgm:bulletEnabled val="1"/>
        </dgm:presLayoutVars>
      </dgm:prSet>
      <dgm:spPr/>
      <dgm:t>
        <a:bodyPr/>
        <a:lstStyle/>
        <a:p>
          <a:endParaRPr lang="en-US"/>
        </a:p>
      </dgm:t>
    </dgm:pt>
    <dgm:pt modelId="{BE2C5D12-2B48-443E-BBD7-91A0BEA074AA}" type="pres">
      <dgm:prSet presAssocID="{79EA664C-FF9A-47A4-B2BC-E05897B943C0}" presName="childShp" presStyleLbl="bgAccFollowNode1" presStyleIdx="1" presStyleCnt="4">
        <dgm:presLayoutVars>
          <dgm:bulletEnabled val="1"/>
        </dgm:presLayoutVars>
      </dgm:prSet>
      <dgm:spPr/>
      <dgm:t>
        <a:bodyPr/>
        <a:lstStyle/>
        <a:p>
          <a:endParaRPr lang="en-US"/>
        </a:p>
      </dgm:t>
    </dgm:pt>
    <dgm:pt modelId="{ADF8FAB6-5838-42C5-A3AF-F11B23A5657C}" type="pres">
      <dgm:prSet presAssocID="{AAE9B0B4-DC4E-4711-8438-CFD1FDFA4895}" presName="spacing" presStyleCnt="0"/>
      <dgm:spPr/>
      <dgm:t>
        <a:bodyPr/>
        <a:lstStyle/>
        <a:p>
          <a:endParaRPr lang="en-US"/>
        </a:p>
      </dgm:t>
    </dgm:pt>
    <dgm:pt modelId="{3F072A07-DDB4-4430-AA31-A72B3C7C1946}" type="pres">
      <dgm:prSet presAssocID="{3C4E4F9A-AD35-40C6-AE00-1875222532E0}" presName="linNode" presStyleCnt="0"/>
      <dgm:spPr/>
      <dgm:t>
        <a:bodyPr/>
        <a:lstStyle/>
        <a:p>
          <a:endParaRPr lang="en-US"/>
        </a:p>
      </dgm:t>
    </dgm:pt>
    <dgm:pt modelId="{E272772B-33CF-45F2-BF45-B8BB21883ECD}" type="pres">
      <dgm:prSet presAssocID="{3C4E4F9A-AD35-40C6-AE00-1875222532E0}" presName="parentShp" presStyleLbl="node1" presStyleIdx="2" presStyleCnt="4" custLinFactNeighborY="1147">
        <dgm:presLayoutVars>
          <dgm:bulletEnabled val="1"/>
        </dgm:presLayoutVars>
      </dgm:prSet>
      <dgm:spPr/>
      <dgm:t>
        <a:bodyPr/>
        <a:lstStyle/>
        <a:p>
          <a:endParaRPr lang="en-US"/>
        </a:p>
      </dgm:t>
    </dgm:pt>
    <dgm:pt modelId="{E8E80695-8703-4916-831E-D9DC4DEE4B0B}" type="pres">
      <dgm:prSet presAssocID="{3C4E4F9A-AD35-40C6-AE00-1875222532E0}" presName="childShp" presStyleLbl="bgAccFollowNode1" presStyleIdx="2" presStyleCnt="4">
        <dgm:presLayoutVars>
          <dgm:bulletEnabled val="1"/>
        </dgm:presLayoutVars>
      </dgm:prSet>
      <dgm:spPr/>
      <dgm:t>
        <a:bodyPr/>
        <a:lstStyle/>
        <a:p>
          <a:endParaRPr lang="en-US"/>
        </a:p>
      </dgm:t>
    </dgm:pt>
    <dgm:pt modelId="{FE663589-C26F-4196-A347-F21C00035044}" type="pres">
      <dgm:prSet presAssocID="{E4DF527F-AB97-4039-81ED-262333596A0F}" presName="spacing" presStyleCnt="0"/>
      <dgm:spPr/>
      <dgm:t>
        <a:bodyPr/>
        <a:lstStyle/>
        <a:p>
          <a:endParaRPr lang="en-US"/>
        </a:p>
      </dgm:t>
    </dgm:pt>
    <dgm:pt modelId="{3A4E416B-EEA0-4081-B548-58531FE8B6E4}" type="pres">
      <dgm:prSet presAssocID="{AD55B06D-B490-43FF-8608-EAA7CE645D24}" presName="linNode" presStyleCnt="0"/>
      <dgm:spPr/>
      <dgm:t>
        <a:bodyPr/>
        <a:lstStyle/>
        <a:p>
          <a:endParaRPr lang="en-US"/>
        </a:p>
      </dgm:t>
    </dgm:pt>
    <dgm:pt modelId="{FCE11A22-35B3-4A24-AD8D-C0ED3A553316}" type="pres">
      <dgm:prSet presAssocID="{AD55B06D-B490-43FF-8608-EAA7CE645D24}" presName="parentShp" presStyleLbl="node1" presStyleIdx="3" presStyleCnt="4">
        <dgm:presLayoutVars>
          <dgm:bulletEnabled val="1"/>
        </dgm:presLayoutVars>
      </dgm:prSet>
      <dgm:spPr/>
      <dgm:t>
        <a:bodyPr/>
        <a:lstStyle/>
        <a:p>
          <a:endParaRPr lang="en-US"/>
        </a:p>
      </dgm:t>
    </dgm:pt>
    <dgm:pt modelId="{00206458-2BBF-4F3A-ADA5-76C97B0A4716}" type="pres">
      <dgm:prSet presAssocID="{AD55B06D-B490-43FF-8608-EAA7CE645D24}" presName="childShp" presStyleLbl="bgAccFollowNode1" presStyleIdx="3" presStyleCnt="4">
        <dgm:presLayoutVars>
          <dgm:bulletEnabled val="1"/>
        </dgm:presLayoutVars>
      </dgm:prSet>
      <dgm:spPr/>
      <dgm:t>
        <a:bodyPr/>
        <a:lstStyle/>
        <a:p>
          <a:endParaRPr lang="en-US"/>
        </a:p>
      </dgm:t>
    </dgm:pt>
  </dgm:ptLst>
  <dgm:cxnLst>
    <dgm:cxn modelId="{3C89E65B-6E47-48A4-B915-BEEBB740EC7B}" type="presOf" srcId="{C5499BF9-5762-4F4A-B5B1-FB3E911D3F31}" destId="{00206458-2BBF-4F3A-ADA5-76C97B0A4716}" srcOrd="0" destOrd="0" presId="urn:microsoft.com/office/officeart/2005/8/layout/vList6"/>
    <dgm:cxn modelId="{1D5242D4-1C89-46C6-8D9C-2D66F9DEB87C}" type="presOf" srcId="{3C4E4F9A-AD35-40C6-AE00-1875222532E0}" destId="{E272772B-33CF-45F2-BF45-B8BB21883ECD}" srcOrd="0" destOrd="0" presId="urn:microsoft.com/office/officeart/2005/8/layout/vList6"/>
    <dgm:cxn modelId="{D6E9B6A0-AF62-4E02-8CBC-BB3C7A3D022F}" type="presOf" srcId="{9BF60D5B-7410-4E2E-9398-043B235D8FBC}" destId="{E8E80695-8703-4916-831E-D9DC4DEE4B0B}" srcOrd="0" destOrd="0" presId="urn:microsoft.com/office/officeart/2005/8/layout/vList6"/>
    <dgm:cxn modelId="{AE59DA3B-D79B-4900-B43C-C4742577DE0A}" type="presOf" srcId="{F18CC5DD-FB61-4303-8135-F4D034AF6C67}" destId="{945F52BC-E90F-4D87-94B8-D9A8EAE1519B}" srcOrd="0" destOrd="0" presId="urn:microsoft.com/office/officeart/2005/8/layout/vList6"/>
    <dgm:cxn modelId="{1C9335E4-A841-4C07-BC40-C9C9A6BC1D04}" type="presOf" srcId="{FBD43ED5-3CB2-48A1-8FF2-EDE29DE29E7B}" destId="{FDAE8BEB-9EAA-45AF-A40A-D239880BB1E4}" srcOrd="0" destOrd="0" presId="urn:microsoft.com/office/officeart/2005/8/layout/vList6"/>
    <dgm:cxn modelId="{8CBC0B13-536B-43B8-BA0E-FE37CDF79E90}" srcId="{FBD43ED5-3CB2-48A1-8FF2-EDE29DE29E7B}" destId="{79EA664C-FF9A-47A4-B2BC-E05897B943C0}" srcOrd="1" destOrd="0" parTransId="{DD0A87D8-EB37-46B9-8224-E8E96FE38A1C}" sibTransId="{AAE9B0B4-DC4E-4711-8438-CFD1FDFA4895}"/>
    <dgm:cxn modelId="{D484C7FA-0811-40C0-B7EE-41110DF98520}" srcId="{53CB0BEB-6E0C-4867-8749-B53E1E7D48F9}" destId="{F18CC5DD-FB61-4303-8135-F4D034AF6C67}" srcOrd="0" destOrd="0" parTransId="{532C60DD-E75A-45A4-85A7-97CE011E5BD5}" sibTransId="{39170431-7572-46D8-B4F3-72F1D447646E}"/>
    <dgm:cxn modelId="{DF336C8A-1E2D-489C-B0D2-7C25907F53C2}" srcId="{79EA664C-FF9A-47A4-B2BC-E05897B943C0}" destId="{E49BE8B0-3B3B-4342-92E4-405DB27806AD}" srcOrd="0" destOrd="0" parTransId="{2B159042-49A6-41FF-8B9E-CA7D43F75B0A}" sibTransId="{CBF35FAC-45DE-4336-8D64-EC7BA01ED42F}"/>
    <dgm:cxn modelId="{14642FB1-D33F-412A-963D-13B7BBD8C88F}" srcId="{FBD43ED5-3CB2-48A1-8FF2-EDE29DE29E7B}" destId="{3C4E4F9A-AD35-40C6-AE00-1875222532E0}" srcOrd="2" destOrd="0" parTransId="{81586CDC-5075-4FE5-9F6F-3BEFF8D2EEC1}" sibTransId="{E4DF527F-AB97-4039-81ED-262333596A0F}"/>
    <dgm:cxn modelId="{F0D3E0D5-91A4-4A86-A806-7A85114B5D01}" srcId="{AD55B06D-B490-43FF-8608-EAA7CE645D24}" destId="{C5499BF9-5762-4F4A-B5B1-FB3E911D3F31}" srcOrd="0" destOrd="0" parTransId="{2646B74E-C2E1-4C36-96FC-2494447A9723}" sibTransId="{042DFA30-8671-41B6-AC03-CA03BB67B605}"/>
    <dgm:cxn modelId="{54604E26-2293-4292-B1F4-327C5E89C651}" type="presOf" srcId="{E49BE8B0-3B3B-4342-92E4-405DB27806AD}" destId="{BE2C5D12-2B48-443E-BBD7-91A0BEA074AA}" srcOrd="0" destOrd="0" presId="urn:microsoft.com/office/officeart/2005/8/layout/vList6"/>
    <dgm:cxn modelId="{8006F611-48D6-4341-A295-BA704482829D}" srcId="{FBD43ED5-3CB2-48A1-8FF2-EDE29DE29E7B}" destId="{AD55B06D-B490-43FF-8608-EAA7CE645D24}" srcOrd="3" destOrd="0" parTransId="{54A7A88C-F2ED-41FA-99AA-7B2AB5AB1DA7}" sibTransId="{B723AC11-C544-41D3-900F-5B6AB1DBE7D2}"/>
    <dgm:cxn modelId="{24A7D19B-79B2-43CB-AD29-7C0B07EDC869}" type="presOf" srcId="{53CB0BEB-6E0C-4867-8749-B53E1E7D48F9}" destId="{5AFB466F-F829-45E9-84B8-8FD7AEB4D332}" srcOrd="0" destOrd="0" presId="urn:microsoft.com/office/officeart/2005/8/layout/vList6"/>
    <dgm:cxn modelId="{5649FDD0-06A0-43F4-A692-007CC3536F00}" srcId="{3C4E4F9A-AD35-40C6-AE00-1875222532E0}" destId="{9BF60D5B-7410-4E2E-9398-043B235D8FBC}" srcOrd="0" destOrd="0" parTransId="{496F0CC7-0B5A-4A9F-AC4B-4F66DCD5EBDE}" sibTransId="{62CDCAF5-6EA5-4E34-8F4F-4A6CF0CE5C4A}"/>
    <dgm:cxn modelId="{D66E61AA-D0D9-4084-9D1F-031C285BC14C}" type="presOf" srcId="{79EA664C-FF9A-47A4-B2BC-E05897B943C0}" destId="{F103A535-D9D3-40A6-9F83-57104AC4A50C}" srcOrd="0" destOrd="0" presId="urn:microsoft.com/office/officeart/2005/8/layout/vList6"/>
    <dgm:cxn modelId="{000A0E44-0FE0-4C11-B215-EA3C25429F75}" srcId="{FBD43ED5-3CB2-48A1-8FF2-EDE29DE29E7B}" destId="{53CB0BEB-6E0C-4867-8749-B53E1E7D48F9}" srcOrd="0" destOrd="0" parTransId="{D886FB26-4F25-4A2E-8812-665F9FDE1499}" sibTransId="{A928A3D0-835E-488F-A52E-040951E494CB}"/>
    <dgm:cxn modelId="{F36EBDCB-CCFC-43F0-8A8D-85107544970D}" type="presOf" srcId="{AD55B06D-B490-43FF-8608-EAA7CE645D24}" destId="{FCE11A22-35B3-4A24-AD8D-C0ED3A553316}" srcOrd="0" destOrd="0" presId="urn:microsoft.com/office/officeart/2005/8/layout/vList6"/>
    <dgm:cxn modelId="{9ECFF86D-BC30-4833-BEF0-8C9FD4FAC12D}" type="presParOf" srcId="{FDAE8BEB-9EAA-45AF-A40A-D239880BB1E4}" destId="{A4F45A2E-A9EB-4D54-BE3B-744C9257377C}" srcOrd="0" destOrd="0" presId="urn:microsoft.com/office/officeart/2005/8/layout/vList6"/>
    <dgm:cxn modelId="{2A71708A-5AF9-421B-B1D3-421D89E53C4F}" type="presParOf" srcId="{A4F45A2E-A9EB-4D54-BE3B-744C9257377C}" destId="{5AFB466F-F829-45E9-84B8-8FD7AEB4D332}" srcOrd="0" destOrd="0" presId="urn:microsoft.com/office/officeart/2005/8/layout/vList6"/>
    <dgm:cxn modelId="{516B1FD2-F228-4DB1-A174-449D22472957}" type="presParOf" srcId="{A4F45A2E-A9EB-4D54-BE3B-744C9257377C}" destId="{945F52BC-E90F-4D87-94B8-D9A8EAE1519B}" srcOrd="1" destOrd="0" presId="urn:microsoft.com/office/officeart/2005/8/layout/vList6"/>
    <dgm:cxn modelId="{20E3E7AE-872A-4FA2-B361-B49EE2373A95}" type="presParOf" srcId="{FDAE8BEB-9EAA-45AF-A40A-D239880BB1E4}" destId="{ED216D43-4DC0-4524-AFAD-F7965733A547}" srcOrd="1" destOrd="0" presId="urn:microsoft.com/office/officeart/2005/8/layout/vList6"/>
    <dgm:cxn modelId="{9A012492-A2A3-40A0-8CBD-47CF2DC68267}" type="presParOf" srcId="{FDAE8BEB-9EAA-45AF-A40A-D239880BB1E4}" destId="{7FDD4D58-8ED5-4A0F-AB8F-31D3D6A1CA60}" srcOrd="2" destOrd="0" presId="urn:microsoft.com/office/officeart/2005/8/layout/vList6"/>
    <dgm:cxn modelId="{46172D06-ABB4-403A-A92C-F6B85E7443AA}" type="presParOf" srcId="{7FDD4D58-8ED5-4A0F-AB8F-31D3D6A1CA60}" destId="{F103A535-D9D3-40A6-9F83-57104AC4A50C}" srcOrd="0" destOrd="0" presId="urn:microsoft.com/office/officeart/2005/8/layout/vList6"/>
    <dgm:cxn modelId="{B1C1F0F3-29F1-4046-85E8-229F56F4AC0A}" type="presParOf" srcId="{7FDD4D58-8ED5-4A0F-AB8F-31D3D6A1CA60}" destId="{BE2C5D12-2B48-443E-BBD7-91A0BEA074AA}" srcOrd="1" destOrd="0" presId="urn:microsoft.com/office/officeart/2005/8/layout/vList6"/>
    <dgm:cxn modelId="{A7E80053-774A-4E6F-8F17-F25340EE93D0}" type="presParOf" srcId="{FDAE8BEB-9EAA-45AF-A40A-D239880BB1E4}" destId="{ADF8FAB6-5838-42C5-A3AF-F11B23A5657C}" srcOrd="3" destOrd="0" presId="urn:microsoft.com/office/officeart/2005/8/layout/vList6"/>
    <dgm:cxn modelId="{3893C495-89CD-4B16-9C94-62B3B434D0B5}" type="presParOf" srcId="{FDAE8BEB-9EAA-45AF-A40A-D239880BB1E4}" destId="{3F072A07-DDB4-4430-AA31-A72B3C7C1946}" srcOrd="4" destOrd="0" presId="urn:microsoft.com/office/officeart/2005/8/layout/vList6"/>
    <dgm:cxn modelId="{B7E0818F-22C5-45A3-BAD9-F2336526711D}" type="presParOf" srcId="{3F072A07-DDB4-4430-AA31-A72B3C7C1946}" destId="{E272772B-33CF-45F2-BF45-B8BB21883ECD}" srcOrd="0" destOrd="0" presId="urn:microsoft.com/office/officeart/2005/8/layout/vList6"/>
    <dgm:cxn modelId="{ADA0DE78-D49E-40D5-9E33-08679819611F}" type="presParOf" srcId="{3F072A07-DDB4-4430-AA31-A72B3C7C1946}" destId="{E8E80695-8703-4916-831E-D9DC4DEE4B0B}" srcOrd="1" destOrd="0" presId="urn:microsoft.com/office/officeart/2005/8/layout/vList6"/>
    <dgm:cxn modelId="{5250CD7B-AC4C-4850-B551-B999A17637FF}" type="presParOf" srcId="{FDAE8BEB-9EAA-45AF-A40A-D239880BB1E4}" destId="{FE663589-C26F-4196-A347-F21C00035044}" srcOrd="5" destOrd="0" presId="urn:microsoft.com/office/officeart/2005/8/layout/vList6"/>
    <dgm:cxn modelId="{985E9A8E-136F-41E7-85A1-4A044D25D74B}" type="presParOf" srcId="{FDAE8BEB-9EAA-45AF-A40A-D239880BB1E4}" destId="{3A4E416B-EEA0-4081-B548-58531FE8B6E4}" srcOrd="6" destOrd="0" presId="urn:microsoft.com/office/officeart/2005/8/layout/vList6"/>
    <dgm:cxn modelId="{793ED5FA-169D-44AF-96E7-9AE5C856BC31}" type="presParOf" srcId="{3A4E416B-EEA0-4081-B548-58531FE8B6E4}" destId="{FCE11A22-35B3-4A24-AD8D-C0ED3A553316}" srcOrd="0" destOrd="0" presId="urn:microsoft.com/office/officeart/2005/8/layout/vList6"/>
    <dgm:cxn modelId="{1FAE861D-1C84-4809-B589-210A583FAC6B}" type="presParOf" srcId="{3A4E416B-EEA0-4081-B548-58531FE8B6E4}" destId="{00206458-2BBF-4F3A-ADA5-76C97B0A471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16ABEB-7279-4A69-AD99-5C9AAF7D161B}" type="doc">
      <dgm:prSet loTypeId="urn:microsoft.com/office/officeart/2005/8/layout/vList6" loCatId="list" qsTypeId="urn:microsoft.com/office/officeart/2005/8/quickstyle/simple5" qsCatId="simple" csTypeId="urn:microsoft.com/office/officeart/2005/8/colors/colorful1#2" csCatId="colorful" phldr="1"/>
      <dgm:spPr/>
      <dgm:t>
        <a:bodyPr/>
        <a:lstStyle/>
        <a:p>
          <a:endParaRPr lang="en-US"/>
        </a:p>
      </dgm:t>
    </dgm:pt>
    <dgm:pt modelId="{872BD658-662D-4999-A9A9-CC48ECC3892E}">
      <dgm:prSet phldrT="[Text]" custT="1"/>
      <dgm:spPr/>
      <dgm:t>
        <a:bodyPr/>
        <a:lstStyle/>
        <a:p>
          <a:r>
            <a:rPr lang="en-US" sz="4400" b="1" dirty="0" smtClean="0"/>
            <a:t>Develop</a:t>
          </a:r>
          <a:endParaRPr lang="en-US" sz="4400" dirty="0"/>
        </a:p>
      </dgm:t>
    </dgm:pt>
    <dgm:pt modelId="{260EFA40-1129-4C02-BEDD-D77AA311AD50}" type="parTrans" cxnId="{8FCCB4D1-9111-4BEB-914F-5517EEDE16AB}">
      <dgm:prSet/>
      <dgm:spPr/>
      <dgm:t>
        <a:bodyPr/>
        <a:lstStyle/>
        <a:p>
          <a:endParaRPr lang="en-US"/>
        </a:p>
      </dgm:t>
    </dgm:pt>
    <dgm:pt modelId="{A757F081-59D4-4D55-A610-2F94B4816356}" type="sibTrans" cxnId="{8FCCB4D1-9111-4BEB-914F-5517EEDE16AB}">
      <dgm:prSet/>
      <dgm:spPr/>
      <dgm:t>
        <a:bodyPr/>
        <a:lstStyle/>
        <a:p>
          <a:endParaRPr lang="en-US"/>
        </a:p>
      </dgm:t>
    </dgm:pt>
    <dgm:pt modelId="{4FDF5879-68F7-4FBB-8499-9EC665EF6721}">
      <dgm:prSet phldrT="[Text]" custT="1"/>
      <dgm:spPr/>
      <dgm:t>
        <a:bodyPr anchor="ctr"/>
        <a:lstStyle/>
        <a:p>
          <a:r>
            <a:rPr lang="en-US" sz="2000" dirty="0" smtClean="0"/>
            <a:t>Training programs</a:t>
          </a:r>
          <a:endParaRPr lang="en-US" sz="2000" dirty="0"/>
        </a:p>
      </dgm:t>
    </dgm:pt>
    <dgm:pt modelId="{07A2C957-D558-406A-8E9B-72198B6AFC9D}" type="parTrans" cxnId="{F19048BE-02CB-406B-821D-A5E3C1DDD636}">
      <dgm:prSet/>
      <dgm:spPr/>
      <dgm:t>
        <a:bodyPr/>
        <a:lstStyle/>
        <a:p>
          <a:endParaRPr lang="en-US"/>
        </a:p>
      </dgm:t>
    </dgm:pt>
    <dgm:pt modelId="{49935FFA-4B34-4F95-A112-990BF89F44D2}" type="sibTrans" cxnId="{F19048BE-02CB-406B-821D-A5E3C1DDD636}">
      <dgm:prSet/>
      <dgm:spPr/>
      <dgm:t>
        <a:bodyPr/>
        <a:lstStyle/>
        <a:p>
          <a:endParaRPr lang="en-US"/>
        </a:p>
      </dgm:t>
    </dgm:pt>
    <dgm:pt modelId="{C8E32E87-3993-4CC4-A6E1-EEB09E58922B}">
      <dgm:prSet phldrT="[Text]" custT="1"/>
      <dgm:spPr/>
      <dgm:t>
        <a:bodyPr/>
        <a:lstStyle/>
        <a:p>
          <a:r>
            <a:rPr lang="en-US" sz="4400" b="1" dirty="0" smtClean="0"/>
            <a:t>Set up</a:t>
          </a:r>
          <a:endParaRPr lang="en-US" sz="4400" dirty="0"/>
        </a:p>
      </dgm:t>
    </dgm:pt>
    <dgm:pt modelId="{B07D6A4E-72BF-49FD-87CD-9A0CC8A399A0}" type="parTrans" cxnId="{217DED08-9A24-4857-AE83-26F2E7A61F05}">
      <dgm:prSet/>
      <dgm:spPr/>
      <dgm:t>
        <a:bodyPr/>
        <a:lstStyle/>
        <a:p>
          <a:endParaRPr lang="en-US"/>
        </a:p>
      </dgm:t>
    </dgm:pt>
    <dgm:pt modelId="{923C4C06-C174-4F9C-A41D-98CD0207801C}" type="sibTrans" cxnId="{217DED08-9A24-4857-AE83-26F2E7A61F05}">
      <dgm:prSet/>
      <dgm:spPr/>
      <dgm:t>
        <a:bodyPr/>
        <a:lstStyle/>
        <a:p>
          <a:endParaRPr lang="en-US"/>
        </a:p>
      </dgm:t>
    </dgm:pt>
    <dgm:pt modelId="{D2AA2E30-F9EC-46F1-8EF1-7A56F0F7C132}">
      <dgm:prSet phldrT="[Text]" custT="1"/>
      <dgm:spPr/>
      <dgm:t>
        <a:bodyPr anchor="ctr"/>
        <a:lstStyle/>
        <a:p>
          <a:r>
            <a:rPr lang="en-US" sz="2000" dirty="0" smtClean="0"/>
            <a:t>Health and safety committees</a:t>
          </a:r>
          <a:endParaRPr lang="en-US" sz="2000" dirty="0"/>
        </a:p>
      </dgm:t>
    </dgm:pt>
    <dgm:pt modelId="{4BAB29E9-77A4-4F26-B5F0-ED217EEC561E}" type="parTrans" cxnId="{39D5F5C1-5172-4FED-B149-08333DFB9087}">
      <dgm:prSet/>
      <dgm:spPr/>
      <dgm:t>
        <a:bodyPr/>
        <a:lstStyle/>
        <a:p>
          <a:endParaRPr lang="en-US"/>
        </a:p>
      </dgm:t>
    </dgm:pt>
    <dgm:pt modelId="{2436C391-0A44-4AD8-85CF-80392E0CBD9A}" type="sibTrans" cxnId="{39D5F5C1-5172-4FED-B149-08333DFB9087}">
      <dgm:prSet/>
      <dgm:spPr/>
      <dgm:t>
        <a:bodyPr/>
        <a:lstStyle/>
        <a:p>
          <a:endParaRPr lang="en-US"/>
        </a:p>
      </dgm:t>
    </dgm:pt>
    <dgm:pt modelId="{ECD18AC0-2C5E-4BE0-970C-53DC2CC97C6C}">
      <dgm:prSet custT="1"/>
      <dgm:spPr/>
      <dgm:t>
        <a:bodyPr/>
        <a:lstStyle/>
        <a:p>
          <a:r>
            <a:rPr lang="en-US" sz="4400" b="1" dirty="0" smtClean="0"/>
            <a:t>Monitor</a:t>
          </a:r>
          <a:endParaRPr lang="en-US" sz="4400" dirty="0"/>
        </a:p>
      </dgm:t>
    </dgm:pt>
    <dgm:pt modelId="{4D3A7117-934B-4DFA-AE38-5CA630B0EDC9}" type="parTrans" cxnId="{087DB282-EFC7-4D43-9A33-0BD89AC40A14}">
      <dgm:prSet/>
      <dgm:spPr/>
      <dgm:t>
        <a:bodyPr/>
        <a:lstStyle/>
        <a:p>
          <a:endParaRPr lang="en-US"/>
        </a:p>
      </dgm:t>
    </dgm:pt>
    <dgm:pt modelId="{691DE56D-2DEE-4BEC-89E9-2FCDCBA4F2DC}" type="sibTrans" cxnId="{087DB282-EFC7-4D43-9A33-0BD89AC40A14}">
      <dgm:prSet/>
      <dgm:spPr/>
      <dgm:t>
        <a:bodyPr/>
        <a:lstStyle/>
        <a:p>
          <a:endParaRPr lang="en-US"/>
        </a:p>
      </dgm:t>
    </dgm:pt>
    <dgm:pt modelId="{A146D73E-1102-47D6-B3C0-C520566F4398}">
      <dgm:prSet custT="1"/>
      <dgm:spPr/>
      <dgm:t>
        <a:bodyPr anchor="ctr"/>
        <a:lstStyle/>
        <a:p>
          <a:r>
            <a:rPr lang="en-US" sz="2000" dirty="0" smtClean="0"/>
            <a:t>Safety policies</a:t>
          </a:r>
          <a:endParaRPr lang="en-US" sz="2000" dirty="0"/>
        </a:p>
      </dgm:t>
    </dgm:pt>
    <dgm:pt modelId="{1A9B33ED-26F8-44C6-A895-904D7153E31A}" type="parTrans" cxnId="{68F8ACB2-2481-4D5F-A745-DBA8E4F42042}">
      <dgm:prSet/>
      <dgm:spPr/>
      <dgm:t>
        <a:bodyPr/>
        <a:lstStyle/>
        <a:p>
          <a:endParaRPr lang="en-US"/>
        </a:p>
      </dgm:t>
    </dgm:pt>
    <dgm:pt modelId="{6D3FE5AE-93B4-453F-B629-5B2274E8793F}" type="sibTrans" cxnId="{68F8ACB2-2481-4D5F-A745-DBA8E4F42042}">
      <dgm:prSet/>
      <dgm:spPr/>
      <dgm:t>
        <a:bodyPr/>
        <a:lstStyle/>
        <a:p>
          <a:endParaRPr lang="en-US"/>
        </a:p>
      </dgm:t>
    </dgm:pt>
    <dgm:pt modelId="{6982034C-87AA-4DBB-A35A-BE82926FD120}">
      <dgm:prSet custT="1"/>
      <dgm:spPr/>
      <dgm:t>
        <a:bodyPr/>
        <a:lstStyle/>
        <a:p>
          <a:r>
            <a:rPr lang="en-US" sz="4400" b="1" dirty="0" smtClean="0"/>
            <a:t>Draw up</a:t>
          </a:r>
          <a:endParaRPr lang="en-US" sz="4400" dirty="0"/>
        </a:p>
      </dgm:t>
    </dgm:pt>
    <dgm:pt modelId="{4FE748DC-D717-4973-90ED-943CEC649DB4}" type="parTrans" cxnId="{9494B3FD-63C5-4378-B2D8-6AC00EB1CC65}">
      <dgm:prSet/>
      <dgm:spPr/>
      <dgm:t>
        <a:bodyPr/>
        <a:lstStyle/>
        <a:p>
          <a:endParaRPr lang="en-US"/>
        </a:p>
      </dgm:t>
    </dgm:pt>
    <dgm:pt modelId="{FA60AF24-651C-4CE1-AE0C-5EC64CA731DF}" type="sibTrans" cxnId="{9494B3FD-63C5-4378-B2D8-6AC00EB1CC65}">
      <dgm:prSet/>
      <dgm:spPr/>
      <dgm:t>
        <a:bodyPr/>
        <a:lstStyle/>
        <a:p>
          <a:endParaRPr lang="en-US"/>
        </a:p>
      </dgm:t>
    </dgm:pt>
    <dgm:pt modelId="{AFCEE245-21CB-4AE9-A50C-C58DE08279F3}">
      <dgm:prSet custT="1"/>
      <dgm:spPr/>
      <dgm:t>
        <a:bodyPr anchor="ctr"/>
        <a:lstStyle/>
        <a:p>
          <a:r>
            <a:rPr lang="en-US" sz="2000" dirty="0" smtClean="0"/>
            <a:t>Action plan and checklist</a:t>
          </a:r>
          <a:endParaRPr lang="en-US" sz="2000" dirty="0"/>
        </a:p>
      </dgm:t>
    </dgm:pt>
    <dgm:pt modelId="{FA0A51DD-730E-4D47-8B02-8388F0893A39}" type="parTrans" cxnId="{5024C7F1-A33C-4182-B1B1-2D19536C4155}">
      <dgm:prSet/>
      <dgm:spPr/>
      <dgm:t>
        <a:bodyPr/>
        <a:lstStyle/>
        <a:p>
          <a:endParaRPr lang="en-US"/>
        </a:p>
      </dgm:t>
    </dgm:pt>
    <dgm:pt modelId="{283268C0-5046-493A-9099-A875CD4596D2}" type="sibTrans" cxnId="{5024C7F1-A33C-4182-B1B1-2D19536C4155}">
      <dgm:prSet/>
      <dgm:spPr/>
      <dgm:t>
        <a:bodyPr/>
        <a:lstStyle/>
        <a:p>
          <a:endParaRPr lang="en-US"/>
        </a:p>
      </dgm:t>
    </dgm:pt>
    <dgm:pt modelId="{ACAD8C7C-6C1C-417D-9C6F-34D7237A227A}" type="pres">
      <dgm:prSet presAssocID="{9D16ABEB-7279-4A69-AD99-5C9AAF7D161B}" presName="Name0" presStyleCnt="0">
        <dgm:presLayoutVars>
          <dgm:dir/>
          <dgm:animLvl val="lvl"/>
          <dgm:resizeHandles/>
        </dgm:presLayoutVars>
      </dgm:prSet>
      <dgm:spPr/>
      <dgm:t>
        <a:bodyPr/>
        <a:lstStyle/>
        <a:p>
          <a:endParaRPr lang="en-US"/>
        </a:p>
      </dgm:t>
    </dgm:pt>
    <dgm:pt modelId="{26F737B5-C483-4034-8863-0060F0CBF598}" type="pres">
      <dgm:prSet presAssocID="{872BD658-662D-4999-A9A9-CC48ECC3892E}" presName="linNode" presStyleCnt="0"/>
      <dgm:spPr/>
    </dgm:pt>
    <dgm:pt modelId="{D6F09401-21E4-4ED5-BDA3-E90B9EB2C71C}" type="pres">
      <dgm:prSet presAssocID="{872BD658-662D-4999-A9A9-CC48ECC3892E}" presName="parentShp" presStyleLbl="node1" presStyleIdx="0" presStyleCnt="4" custScaleY="58039">
        <dgm:presLayoutVars>
          <dgm:bulletEnabled val="1"/>
        </dgm:presLayoutVars>
      </dgm:prSet>
      <dgm:spPr/>
      <dgm:t>
        <a:bodyPr/>
        <a:lstStyle/>
        <a:p>
          <a:endParaRPr lang="en-US"/>
        </a:p>
      </dgm:t>
    </dgm:pt>
    <dgm:pt modelId="{6EEE3A4C-F175-4457-A958-170A7D8C36D7}" type="pres">
      <dgm:prSet presAssocID="{872BD658-662D-4999-A9A9-CC48ECC3892E}" presName="childShp" presStyleLbl="bgAccFollowNode1" presStyleIdx="0" presStyleCnt="4" custScaleX="81818" custScaleY="43867">
        <dgm:presLayoutVars>
          <dgm:bulletEnabled val="1"/>
        </dgm:presLayoutVars>
      </dgm:prSet>
      <dgm:spPr/>
      <dgm:t>
        <a:bodyPr/>
        <a:lstStyle/>
        <a:p>
          <a:endParaRPr lang="en-US"/>
        </a:p>
      </dgm:t>
    </dgm:pt>
    <dgm:pt modelId="{8549E631-7C17-4756-8183-89F95A360BB3}" type="pres">
      <dgm:prSet presAssocID="{A757F081-59D4-4D55-A610-2F94B4816356}" presName="spacing" presStyleCnt="0"/>
      <dgm:spPr/>
    </dgm:pt>
    <dgm:pt modelId="{E92F8A57-51FF-4A64-BC2A-19EEDC2BE71D}" type="pres">
      <dgm:prSet presAssocID="{C8E32E87-3993-4CC4-A6E1-EEB09E58922B}" presName="linNode" presStyleCnt="0"/>
      <dgm:spPr/>
    </dgm:pt>
    <dgm:pt modelId="{1A5AB5B8-BD51-4EB0-9F57-B6CEEEE68049}" type="pres">
      <dgm:prSet presAssocID="{C8E32E87-3993-4CC4-A6E1-EEB09E58922B}" presName="parentShp" presStyleLbl="node1" presStyleIdx="1" presStyleCnt="4" custScaleY="58039">
        <dgm:presLayoutVars>
          <dgm:bulletEnabled val="1"/>
        </dgm:presLayoutVars>
      </dgm:prSet>
      <dgm:spPr/>
      <dgm:t>
        <a:bodyPr/>
        <a:lstStyle/>
        <a:p>
          <a:endParaRPr lang="en-US"/>
        </a:p>
      </dgm:t>
    </dgm:pt>
    <dgm:pt modelId="{64652AF9-89E9-4B25-8563-ADECD7B5969C}" type="pres">
      <dgm:prSet presAssocID="{C8E32E87-3993-4CC4-A6E1-EEB09E58922B}" presName="childShp" presStyleLbl="bgAccFollowNode1" presStyleIdx="1" presStyleCnt="4" custScaleX="81818" custScaleY="43867">
        <dgm:presLayoutVars>
          <dgm:bulletEnabled val="1"/>
        </dgm:presLayoutVars>
      </dgm:prSet>
      <dgm:spPr/>
      <dgm:t>
        <a:bodyPr/>
        <a:lstStyle/>
        <a:p>
          <a:endParaRPr lang="en-US"/>
        </a:p>
      </dgm:t>
    </dgm:pt>
    <dgm:pt modelId="{09B119C0-3B3E-4BDA-8399-C5EB2CE64CC6}" type="pres">
      <dgm:prSet presAssocID="{923C4C06-C174-4F9C-A41D-98CD0207801C}" presName="spacing" presStyleCnt="0"/>
      <dgm:spPr/>
    </dgm:pt>
    <dgm:pt modelId="{4F813E83-B440-47F8-9EA4-EA7397E811FA}" type="pres">
      <dgm:prSet presAssocID="{ECD18AC0-2C5E-4BE0-970C-53DC2CC97C6C}" presName="linNode" presStyleCnt="0"/>
      <dgm:spPr/>
    </dgm:pt>
    <dgm:pt modelId="{D43E1F1F-EC8C-412E-9794-0128A07CC5BE}" type="pres">
      <dgm:prSet presAssocID="{ECD18AC0-2C5E-4BE0-970C-53DC2CC97C6C}" presName="parentShp" presStyleLbl="node1" presStyleIdx="2" presStyleCnt="4" custScaleY="58039">
        <dgm:presLayoutVars>
          <dgm:bulletEnabled val="1"/>
        </dgm:presLayoutVars>
      </dgm:prSet>
      <dgm:spPr/>
      <dgm:t>
        <a:bodyPr/>
        <a:lstStyle/>
        <a:p>
          <a:endParaRPr lang="en-US"/>
        </a:p>
      </dgm:t>
    </dgm:pt>
    <dgm:pt modelId="{CBE964BF-67E2-438D-8C71-62BA87696694}" type="pres">
      <dgm:prSet presAssocID="{ECD18AC0-2C5E-4BE0-970C-53DC2CC97C6C}" presName="childShp" presStyleLbl="bgAccFollowNode1" presStyleIdx="2" presStyleCnt="4" custScaleX="81818" custScaleY="43867">
        <dgm:presLayoutVars>
          <dgm:bulletEnabled val="1"/>
        </dgm:presLayoutVars>
      </dgm:prSet>
      <dgm:spPr/>
      <dgm:t>
        <a:bodyPr/>
        <a:lstStyle/>
        <a:p>
          <a:endParaRPr lang="en-US"/>
        </a:p>
      </dgm:t>
    </dgm:pt>
    <dgm:pt modelId="{93B4841E-24F6-4066-A96A-CEF1AECCBE11}" type="pres">
      <dgm:prSet presAssocID="{691DE56D-2DEE-4BEC-89E9-2FCDCBA4F2DC}" presName="spacing" presStyleCnt="0"/>
      <dgm:spPr/>
    </dgm:pt>
    <dgm:pt modelId="{E7F34A7F-ED1A-4607-BFFA-A70F387C458C}" type="pres">
      <dgm:prSet presAssocID="{6982034C-87AA-4DBB-A35A-BE82926FD120}" presName="linNode" presStyleCnt="0"/>
      <dgm:spPr/>
    </dgm:pt>
    <dgm:pt modelId="{B1E3D195-4B09-419F-9204-027DAC4D8145}" type="pres">
      <dgm:prSet presAssocID="{6982034C-87AA-4DBB-A35A-BE82926FD120}" presName="parentShp" presStyleLbl="node1" presStyleIdx="3" presStyleCnt="4" custScaleY="58039">
        <dgm:presLayoutVars>
          <dgm:bulletEnabled val="1"/>
        </dgm:presLayoutVars>
      </dgm:prSet>
      <dgm:spPr/>
      <dgm:t>
        <a:bodyPr/>
        <a:lstStyle/>
        <a:p>
          <a:endParaRPr lang="en-US"/>
        </a:p>
      </dgm:t>
    </dgm:pt>
    <dgm:pt modelId="{95695A0E-3701-44FA-B538-9BBFDE774068}" type="pres">
      <dgm:prSet presAssocID="{6982034C-87AA-4DBB-A35A-BE82926FD120}" presName="childShp" presStyleLbl="bgAccFollowNode1" presStyleIdx="3" presStyleCnt="4" custScaleX="81818" custScaleY="43867">
        <dgm:presLayoutVars>
          <dgm:bulletEnabled val="1"/>
        </dgm:presLayoutVars>
      </dgm:prSet>
      <dgm:spPr/>
      <dgm:t>
        <a:bodyPr/>
        <a:lstStyle/>
        <a:p>
          <a:endParaRPr lang="en-US"/>
        </a:p>
      </dgm:t>
    </dgm:pt>
  </dgm:ptLst>
  <dgm:cxnLst>
    <dgm:cxn modelId="{946C464B-0C88-4E77-940A-9A88EFE32D43}" type="presOf" srcId="{872BD658-662D-4999-A9A9-CC48ECC3892E}" destId="{D6F09401-21E4-4ED5-BDA3-E90B9EB2C71C}" srcOrd="0" destOrd="0" presId="urn:microsoft.com/office/officeart/2005/8/layout/vList6"/>
    <dgm:cxn modelId="{2BC2EB81-6956-489E-A4C5-926D088B80BD}" type="presOf" srcId="{9D16ABEB-7279-4A69-AD99-5C9AAF7D161B}" destId="{ACAD8C7C-6C1C-417D-9C6F-34D7237A227A}" srcOrd="0" destOrd="0" presId="urn:microsoft.com/office/officeart/2005/8/layout/vList6"/>
    <dgm:cxn modelId="{68CC576F-8BC5-427F-89C2-4C8DE85E6D7D}" type="presOf" srcId="{D2AA2E30-F9EC-46F1-8EF1-7A56F0F7C132}" destId="{64652AF9-89E9-4B25-8563-ADECD7B5969C}" srcOrd="0" destOrd="0" presId="urn:microsoft.com/office/officeart/2005/8/layout/vList6"/>
    <dgm:cxn modelId="{3247730A-EA4E-4E80-AA58-4A6F093AA318}" type="presOf" srcId="{4FDF5879-68F7-4FBB-8499-9EC665EF6721}" destId="{6EEE3A4C-F175-4457-A958-170A7D8C36D7}" srcOrd="0" destOrd="0" presId="urn:microsoft.com/office/officeart/2005/8/layout/vList6"/>
    <dgm:cxn modelId="{39D5F5C1-5172-4FED-B149-08333DFB9087}" srcId="{C8E32E87-3993-4CC4-A6E1-EEB09E58922B}" destId="{D2AA2E30-F9EC-46F1-8EF1-7A56F0F7C132}" srcOrd="0" destOrd="0" parTransId="{4BAB29E9-77A4-4F26-B5F0-ED217EEC561E}" sibTransId="{2436C391-0A44-4AD8-85CF-80392E0CBD9A}"/>
    <dgm:cxn modelId="{1C88CC92-4AF6-403D-B852-28A35B4EBFB2}" type="presOf" srcId="{A146D73E-1102-47D6-B3C0-C520566F4398}" destId="{CBE964BF-67E2-438D-8C71-62BA87696694}" srcOrd="0" destOrd="0" presId="urn:microsoft.com/office/officeart/2005/8/layout/vList6"/>
    <dgm:cxn modelId="{7B35DAC0-3B6A-4051-A342-BE4E972E0901}" type="presOf" srcId="{AFCEE245-21CB-4AE9-A50C-C58DE08279F3}" destId="{95695A0E-3701-44FA-B538-9BBFDE774068}" srcOrd="0" destOrd="0" presId="urn:microsoft.com/office/officeart/2005/8/layout/vList6"/>
    <dgm:cxn modelId="{9C2BF5D0-C373-47C4-9A6A-720F0091A1EF}" type="presOf" srcId="{ECD18AC0-2C5E-4BE0-970C-53DC2CC97C6C}" destId="{D43E1F1F-EC8C-412E-9794-0128A07CC5BE}" srcOrd="0" destOrd="0" presId="urn:microsoft.com/office/officeart/2005/8/layout/vList6"/>
    <dgm:cxn modelId="{08E0F76E-59C1-4A6C-897A-8FD313CCC524}" type="presOf" srcId="{6982034C-87AA-4DBB-A35A-BE82926FD120}" destId="{B1E3D195-4B09-419F-9204-027DAC4D8145}" srcOrd="0" destOrd="0" presId="urn:microsoft.com/office/officeart/2005/8/layout/vList6"/>
    <dgm:cxn modelId="{D4D14A81-519B-4F4C-9B1C-2E147F18164D}" type="presOf" srcId="{C8E32E87-3993-4CC4-A6E1-EEB09E58922B}" destId="{1A5AB5B8-BD51-4EB0-9F57-B6CEEEE68049}" srcOrd="0" destOrd="0" presId="urn:microsoft.com/office/officeart/2005/8/layout/vList6"/>
    <dgm:cxn modelId="{F19048BE-02CB-406B-821D-A5E3C1DDD636}" srcId="{872BD658-662D-4999-A9A9-CC48ECC3892E}" destId="{4FDF5879-68F7-4FBB-8499-9EC665EF6721}" srcOrd="0" destOrd="0" parTransId="{07A2C957-D558-406A-8E9B-72198B6AFC9D}" sibTransId="{49935FFA-4B34-4F95-A112-990BF89F44D2}"/>
    <dgm:cxn modelId="{217DED08-9A24-4857-AE83-26F2E7A61F05}" srcId="{9D16ABEB-7279-4A69-AD99-5C9AAF7D161B}" destId="{C8E32E87-3993-4CC4-A6E1-EEB09E58922B}" srcOrd="1" destOrd="0" parTransId="{B07D6A4E-72BF-49FD-87CD-9A0CC8A399A0}" sibTransId="{923C4C06-C174-4F9C-A41D-98CD0207801C}"/>
    <dgm:cxn modelId="{9494B3FD-63C5-4378-B2D8-6AC00EB1CC65}" srcId="{9D16ABEB-7279-4A69-AD99-5C9AAF7D161B}" destId="{6982034C-87AA-4DBB-A35A-BE82926FD120}" srcOrd="3" destOrd="0" parTransId="{4FE748DC-D717-4973-90ED-943CEC649DB4}" sibTransId="{FA60AF24-651C-4CE1-AE0C-5EC64CA731DF}"/>
    <dgm:cxn modelId="{5024C7F1-A33C-4182-B1B1-2D19536C4155}" srcId="{6982034C-87AA-4DBB-A35A-BE82926FD120}" destId="{AFCEE245-21CB-4AE9-A50C-C58DE08279F3}" srcOrd="0" destOrd="0" parTransId="{FA0A51DD-730E-4D47-8B02-8388F0893A39}" sibTransId="{283268C0-5046-493A-9099-A875CD4596D2}"/>
    <dgm:cxn modelId="{68F8ACB2-2481-4D5F-A745-DBA8E4F42042}" srcId="{ECD18AC0-2C5E-4BE0-970C-53DC2CC97C6C}" destId="{A146D73E-1102-47D6-B3C0-C520566F4398}" srcOrd="0" destOrd="0" parTransId="{1A9B33ED-26F8-44C6-A895-904D7153E31A}" sibTransId="{6D3FE5AE-93B4-453F-B629-5B2274E8793F}"/>
    <dgm:cxn modelId="{8FCCB4D1-9111-4BEB-914F-5517EEDE16AB}" srcId="{9D16ABEB-7279-4A69-AD99-5C9AAF7D161B}" destId="{872BD658-662D-4999-A9A9-CC48ECC3892E}" srcOrd="0" destOrd="0" parTransId="{260EFA40-1129-4C02-BEDD-D77AA311AD50}" sibTransId="{A757F081-59D4-4D55-A610-2F94B4816356}"/>
    <dgm:cxn modelId="{087DB282-EFC7-4D43-9A33-0BD89AC40A14}" srcId="{9D16ABEB-7279-4A69-AD99-5C9AAF7D161B}" destId="{ECD18AC0-2C5E-4BE0-970C-53DC2CC97C6C}" srcOrd="2" destOrd="0" parTransId="{4D3A7117-934B-4DFA-AE38-5CA630B0EDC9}" sibTransId="{691DE56D-2DEE-4BEC-89E9-2FCDCBA4F2DC}"/>
    <dgm:cxn modelId="{D06567A0-AADF-47AF-B871-D7B16BA2DEA6}" type="presParOf" srcId="{ACAD8C7C-6C1C-417D-9C6F-34D7237A227A}" destId="{26F737B5-C483-4034-8863-0060F0CBF598}" srcOrd="0" destOrd="0" presId="urn:microsoft.com/office/officeart/2005/8/layout/vList6"/>
    <dgm:cxn modelId="{5DB40B83-AF8A-4E91-9159-BF7276706313}" type="presParOf" srcId="{26F737B5-C483-4034-8863-0060F0CBF598}" destId="{D6F09401-21E4-4ED5-BDA3-E90B9EB2C71C}" srcOrd="0" destOrd="0" presId="urn:microsoft.com/office/officeart/2005/8/layout/vList6"/>
    <dgm:cxn modelId="{D19CC50F-C95E-42AE-B187-CFAA5CB96696}" type="presParOf" srcId="{26F737B5-C483-4034-8863-0060F0CBF598}" destId="{6EEE3A4C-F175-4457-A958-170A7D8C36D7}" srcOrd="1" destOrd="0" presId="urn:microsoft.com/office/officeart/2005/8/layout/vList6"/>
    <dgm:cxn modelId="{6ED9586D-FB98-4309-A8D6-93ADA30052B7}" type="presParOf" srcId="{ACAD8C7C-6C1C-417D-9C6F-34D7237A227A}" destId="{8549E631-7C17-4756-8183-89F95A360BB3}" srcOrd="1" destOrd="0" presId="urn:microsoft.com/office/officeart/2005/8/layout/vList6"/>
    <dgm:cxn modelId="{5241C6C6-7137-4F01-97ED-90AC8C5B76C5}" type="presParOf" srcId="{ACAD8C7C-6C1C-417D-9C6F-34D7237A227A}" destId="{E92F8A57-51FF-4A64-BC2A-19EEDC2BE71D}" srcOrd="2" destOrd="0" presId="urn:microsoft.com/office/officeart/2005/8/layout/vList6"/>
    <dgm:cxn modelId="{2D84B8D5-284E-4EB2-8901-2D135EFB58CE}" type="presParOf" srcId="{E92F8A57-51FF-4A64-BC2A-19EEDC2BE71D}" destId="{1A5AB5B8-BD51-4EB0-9F57-B6CEEEE68049}" srcOrd="0" destOrd="0" presId="urn:microsoft.com/office/officeart/2005/8/layout/vList6"/>
    <dgm:cxn modelId="{8843FAA9-7ABF-4713-982C-C1C8D3515535}" type="presParOf" srcId="{E92F8A57-51FF-4A64-BC2A-19EEDC2BE71D}" destId="{64652AF9-89E9-4B25-8563-ADECD7B5969C}" srcOrd="1" destOrd="0" presId="urn:microsoft.com/office/officeart/2005/8/layout/vList6"/>
    <dgm:cxn modelId="{2AA1B0F1-3A6A-461B-837A-1B9D5E03CA31}" type="presParOf" srcId="{ACAD8C7C-6C1C-417D-9C6F-34D7237A227A}" destId="{09B119C0-3B3E-4BDA-8399-C5EB2CE64CC6}" srcOrd="3" destOrd="0" presId="urn:microsoft.com/office/officeart/2005/8/layout/vList6"/>
    <dgm:cxn modelId="{414E3B52-6B80-4FDA-965B-C138CB339EB0}" type="presParOf" srcId="{ACAD8C7C-6C1C-417D-9C6F-34D7237A227A}" destId="{4F813E83-B440-47F8-9EA4-EA7397E811FA}" srcOrd="4" destOrd="0" presId="urn:microsoft.com/office/officeart/2005/8/layout/vList6"/>
    <dgm:cxn modelId="{8B680916-449F-4CE6-BAE3-10603321E8EA}" type="presParOf" srcId="{4F813E83-B440-47F8-9EA4-EA7397E811FA}" destId="{D43E1F1F-EC8C-412E-9794-0128A07CC5BE}" srcOrd="0" destOrd="0" presId="urn:microsoft.com/office/officeart/2005/8/layout/vList6"/>
    <dgm:cxn modelId="{F59CD9AE-84AC-45C2-B80E-C6D92BAE3D89}" type="presParOf" srcId="{4F813E83-B440-47F8-9EA4-EA7397E811FA}" destId="{CBE964BF-67E2-438D-8C71-62BA87696694}" srcOrd="1" destOrd="0" presId="urn:microsoft.com/office/officeart/2005/8/layout/vList6"/>
    <dgm:cxn modelId="{FEB17A94-63FB-4D49-A6F1-B91474BCFA52}" type="presParOf" srcId="{ACAD8C7C-6C1C-417D-9C6F-34D7237A227A}" destId="{93B4841E-24F6-4066-A96A-CEF1AECCBE11}" srcOrd="5" destOrd="0" presId="urn:microsoft.com/office/officeart/2005/8/layout/vList6"/>
    <dgm:cxn modelId="{BB4F6541-31DD-4F2E-9AFB-953D2676AA9C}" type="presParOf" srcId="{ACAD8C7C-6C1C-417D-9C6F-34D7237A227A}" destId="{E7F34A7F-ED1A-4607-BFFA-A70F387C458C}" srcOrd="6" destOrd="0" presId="urn:microsoft.com/office/officeart/2005/8/layout/vList6"/>
    <dgm:cxn modelId="{F0079306-B449-40BA-881C-071C820DE17F}" type="presParOf" srcId="{E7F34A7F-ED1A-4607-BFFA-A70F387C458C}" destId="{B1E3D195-4B09-419F-9204-027DAC4D8145}" srcOrd="0" destOrd="0" presId="urn:microsoft.com/office/officeart/2005/8/layout/vList6"/>
    <dgm:cxn modelId="{8FA70324-CB40-4145-B3C9-746607B6F1A9}" type="presParOf" srcId="{E7F34A7F-ED1A-4607-BFFA-A70F387C458C}" destId="{95695A0E-3701-44FA-B538-9BBFDE77406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3E82A5-D5AD-489F-BBA2-6D1642E19168}" type="doc">
      <dgm:prSet loTypeId="urn:microsoft.com/office/officeart/2005/8/layout/hList6" loCatId="list" qsTypeId="urn:microsoft.com/office/officeart/2005/8/quickstyle/simple5" qsCatId="simple" csTypeId="urn:microsoft.com/office/officeart/2005/8/colors/accent1_2" csCatId="accent1" phldr="1"/>
      <dgm:spPr/>
      <dgm:t>
        <a:bodyPr/>
        <a:lstStyle/>
        <a:p>
          <a:endParaRPr lang="en-US"/>
        </a:p>
      </dgm:t>
    </dgm:pt>
    <dgm:pt modelId="{F3DF0E4D-57EB-4048-86FD-9953AC8DB494}">
      <dgm:prSet phldrT="[Text]" custT="1"/>
      <dgm:spPr/>
      <dgm:t>
        <a:bodyPr/>
        <a:lstStyle/>
        <a:p>
          <a:pPr algn="ctr">
            <a:lnSpc>
              <a:spcPct val="90000"/>
            </a:lnSpc>
            <a:spcAft>
              <a:spcPct val="35000"/>
            </a:spcAft>
          </a:pPr>
          <a:r>
            <a:rPr lang="en-US" sz="2400" b="1" dirty="0" smtClean="0">
              <a:effectLst>
                <a:outerShdw blurRad="38100" dist="38100" dir="2700000" algn="tl">
                  <a:srgbClr val="000000">
                    <a:alpha val="43137"/>
                  </a:srgbClr>
                </a:outerShdw>
              </a:effectLst>
            </a:rPr>
            <a:t>Employees</a:t>
          </a:r>
          <a:r>
            <a:rPr lang="en-US" sz="2400" b="1" dirty="0" smtClean="0"/>
            <a:t> </a:t>
          </a:r>
          <a:r>
            <a:rPr lang="en-US" sz="2400" dirty="0" smtClean="0"/>
            <a:t>must:</a:t>
          </a:r>
        </a:p>
        <a:p>
          <a:pPr indent="-457200" algn="l">
            <a:lnSpc>
              <a:spcPct val="100000"/>
            </a:lnSpc>
            <a:spcAft>
              <a:spcPts val="0"/>
            </a:spcAft>
          </a:pPr>
          <a:r>
            <a:rPr lang="en-US" sz="1600" dirty="0" smtClean="0"/>
            <a:t>1. Work safely to protect them self and </a:t>
          </a:r>
        </a:p>
        <a:p>
          <a:pPr indent="-457200" algn="l">
            <a:lnSpc>
              <a:spcPct val="100000"/>
            </a:lnSpc>
            <a:spcAft>
              <a:spcPts val="0"/>
            </a:spcAft>
          </a:pPr>
          <a:r>
            <a:rPr lang="en-US" sz="1600" dirty="0" smtClean="0"/>
            <a:t>    others from injury and follow all OHS   </a:t>
          </a:r>
        </a:p>
        <a:p>
          <a:pPr indent="-457200" algn="l">
            <a:lnSpc>
              <a:spcPct val="100000"/>
            </a:lnSpc>
            <a:spcAft>
              <a:spcPts val="0"/>
            </a:spcAft>
          </a:pPr>
          <a:r>
            <a:rPr lang="en-US" sz="1600" dirty="0" smtClean="0"/>
            <a:t>    instructions, for example:</a:t>
          </a:r>
        </a:p>
        <a:p>
          <a:pPr algn="l">
            <a:lnSpc>
              <a:spcPct val="100000"/>
            </a:lnSpc>
            <a:spcAft>
              <a:spcPts val="0"/>
            </a:spcAft>
          </a:pPr>
          <a:endParaRPr lang="en-US" sz="1600" dirty="0" smtClean="0"/>
        </a:p>
        <a:p>
          <a:pPr algn="l">
            <a:lnSpc>
              <a:spcPct val="100000"/>
            </a:lnSpc>
            <a:spcAft>
              <a:spcPts val="0"/>
            </a:spcAft>
          </a:pPr>
          <a:r>
            <a:rPr lang="en-US" sz="1600" i="1" dirty="0" smtClean="0"/>
            <a:t>Wear all personal protective equipment provided.</a:t>
          </a:r>
        </a:p>
        <a:p>
          <a:pPr algn="l">
            <a:lnSpc>
              <a:spcPct val="100000"/>
            </a:lnSpc>
            <a:spcAft>
              <a:spcPts val="0"/>
            </a:spcAft>
          </a:pPr>
          <a:r>
            <a:rPr lang="en-US" sz="1600" i="1" dirty="0" smtClean="0"/>
            <a:t>Follow safe work procedures.</a:t>
          </a:r>
        </a:p>
        <a:p>
          <a:pPr algn="l">
            <a:lnSpc>
              <a:spcPct val="90000"/>
            </a:lnSpc>
            <a:spcAft>
              <a:spcPct val="35000"/>
            </a:spcAft>
          </a:pPr>
          <a:endParaRPr lang="en-US" sz="1600" dirty="0" smtClean="0"/>
        </a:p>
        <a:p>
          <a:pPr indent="-457200" algn="l">
            <a:lnSpc>
              <a:spcPct val="100000"/>
            </a:lnSpc>
            <a:spcAft>
              <a:spcPts val="0"/>
            </a:spcAft>
          </a:pPr>
          <a:r>
            <a:rPr lang="en-US" sz="1600" dirty="0" smtClean="0"/>
            <a:t>2. Report any OHS issues, including hazards, </a:t>
          </a:r>
        </a:p>
        <a:p>
          <a:pPr indent="-457200" algn="l">
            <a:lnSpc>
              <a:spcPct val="100000"/>
            </a:lnSpc>
            <a:spcAft>
              <a:spcPts val="0"/>
            </a:spcAft>
          </a:pPr>
          <a:r>
            <a:rPr lang="en-US" sz="1600" dirty="0" smtClean="0"/>
            <a:t>    injuries, illnesses and near misses.</a:t>
          </a:r>
          <a:endParaRPr lang="en-US" sz="1600" dirty="0"/>
        </a:p>
      </dgm:t>
    </dgm:pt>
    <dgm:pt modelId="{61DCBD38-9B33-41CC-89F8-258725627560}" type="parTrans" cxnId="{71FB7DEB-4939-4B59-B2CF-490C2C654BEB}">
      <dgm:prSet/>
      <dgm:spPr/>
      <dgm:t>
        <a:bodyPr/>
        <a:lstStyle/>
        <a:p>
          <a:endParaRPr lang="en-US"/>
        </a:p>
      </dgm:t>
    </dgm:pt>
    <dgm:pt modelId="{99490EEC-D7F3-48BA-BB88-7A3AD15CD6F8}" type="sibTrans" cxnId="{71FB7DEB-4939-4B59-B2CF-490C2C654BEB}">
      <dgm:prSet/>
      <dgm:spPr/>
      <dgm:t>
        <a:bodyPr/>
        <a:lstStyle/>
        <a:p>
          <a:endParaRPr lang="en-US"/>
        </a:p>
      </dgm:t>
    </dgm:pt>
    <dgm:pt modelId="{FBC1F69A-5BE1-42ED-BC2A-51BF77DB50D7}">
      <dgm:prSet phldrT="[Text]" custT="1"/>
      <dgm:spPr/>
      <dgm:t>
        <a:bodyPr/>
        <a:lstStyle/>
        <a:p>
          <a:pPr indent="-457200" algn="ctr">
            <a:lnSpc>
              <a:spcPct val="100000"/>
            </a:lnSpc>
            <a:spcAft>
              <a:spcPts val="0"/>
            </a:spcAft>
          </a:pPr>
          <a:r>
            <a:rPr lang="en-US" sz="2400" b="1" dirty="0" smtClean="0">
              <a:effectLst>
                <a:outerShdw blurRad="38100" dist="38100" dir="2700000" algn="tl">
                  <a:srgbClr val="000000">
                    <a:alpha val="43137"/>
                  </a:srgbClr>
                </a:outerShdw>
              </a:effectLst>
            </a:rPr>
            <a:t>Employers</a:t>
          </a:r>
          <a:r>
            <a:rPr lang="en-US" sz="2000" dirty="0" smtClean="0"/>
            <a:t> must:</a:t>
          </a:r>
        </a:p>
        <a:p>
          <a:pPr indent="-457200" algn="l">
            <a:lnSpc>
              <a:spcPct val="100000"/>
            </a:lnSpc>
            <a:spcAft>
              <a:spcPts val="0"/>
            </a:spcAft>
          </a:pPr>
          <a:endParaRPr lang="en-US" sz="1400" dirty="0" smtClean="0"/>
        </a:p>
        <a:p>
          <a:pPr indent="-457200" algn="l">
            <a:lnSpc>
              <a:spcPct val="100000"/>
            </a:lnSpc>
            <a:spcAft>
              <a:spcPts val="0"/>
            </a:spcAft>
          </a:pPr>
          <a:r>
            <a:rPr lang="en-US" sz="1400" dirty="0" smtClean="0"/>
            <a:t>1.  Properly orientate, train and supervise staff to ensure safe work practices are understood and followed by all employees.</a:t>
          </a:r>
        </a:p>
        <a:p>
          <a:pPr indent="-457200" algn="l">
            <a:lnSpc>
              <a:spcPct val="100000"/>
            </a:lnSpc>
            <a:spcAft>
              <a:spcPts val="0"/>
            </a:spcAft>
          </a:pPr>
          <a:endParaRPr lang="en-US" sz="1400" dirty="0" smtClean="0"/>
        </a:p>
        <a:p>
          <a:pPr indent="-457200" algn="l">
            <a:lnSpc>
              <a:spcPct val="100000"/>
            </a:lnSpc>
            <a:spcAft>
              <a:spcPts val="0"/>
            </a:spcAft>
          </a:pPr>
          <a:r>
            <a:rPr lang="en-US" sz="1400" dirty="0" smtClean="0"/>
            <a:t>2. Consult with all employees, including YW, about decisions that will affect safety in the workplace.</a:t>
          </a:r>
        </a:p>
        <a:p>
          <a:pPr indent="-457200" algn="l">
            <a:lnSpc>
              <a:spcPct val="100000"/>
            </a:lnSpc>
            <a:spcAft>
              <a:spcPts val="0"/>
            </a:spcAft>
          </a:pPr>
          <a:endParaRPr lang="en-US" sz="1400" dirty="0" smtClean="0"/>
        </a:p>
        <a:p>
          <a:pPr indent="-457200" algn="l">
            <a:lnSpc>
              <a:spcPct val="100000"/>
            </a:lnSpc>
            <a:spcAft>
              <a:spcPts val="0"/>
            </a:spcAft>
          </a:pPr>
          <a:r>
            <a:rPr lang="en-US" sz="1400" dirty="0" smtClean="0"/>
            <a:t>3. Provide suitable personal protective equipment (PPE) to make sure workers can do their job safely and train workers how to use PPE correctly.</a:t>
          </a:r>
        </a:p>
        <a:p>
          <a:pPr indent="-457200" algn="l">
            <a:lnSpc>
              <a:spcPct val="100000"/>
            </a:lnSpc>
            <a:spcAft>
              <a:spcPts val="0"/>
            </a:spcAft>
          </a:pPr>
          <a:endParaRPr lang="en-US" sz="1400" dirty="0" smtClean="0"/>
        </a:p>
        <a:p>
          <a:pPr indent="-457200" algn="l">
            <a:lnSpc>
              <a:spcPct val="100000"/>
            </a:lnSpc>
            <a:spcAft>
              <a:spcPts val="0"/>
            </a:spcAft>
          </a:pPr>
          <a:endParaRPr lang="en-US" sz="1400" dirty="0"/>
        </a:p>
      </dgm:t>
    </dgm:pt>
    <dgm:pt modelId="{99677E75-4873-4E86-AB43-D98DFEF69928}" type="parTrans" cxnId="{9E40679B-EE6C-4BC8-B979-218998BD8937}">
      <dgm:prSet/>
      <dgm:spPr/>
      <dgm:t>
        <a:bodyPr/>
        <a:lstStyle/>
        <a:p>
          <a:endParaRPr lang="en-US"/>
        </a:p>
      </dgm:t>
    </dgm:pt>
    <dgm:pt modelId="{00009C80-28FE-4EFE-A126-3B424EBB0F2D}" type="sibTrans" cxnId="{9E40679B-EE6C-4BC8-B979-218998BD8937}">
      <dgm:prSet/>
      <dgm:spPr/>
      <dgm:t>
        <a:bodyPr/>
        <a:lstStyle/>
        <a:p>
          <a:endParaRPr lang="en-US"/>
        </a:p>
      </dgm:t>
    </dgm:pt>
    <dgm:pt modelId="{35F6FF73-2AAA-4B17-AF8C-F7D32554A176}" type="pres">
      <dgm:prSet presAssocID="{7F3E82A5-D5AD-489F-BBA2-6D1642E19168}" presName="Name0" presStyleCnt="0">
        <dgm:presLayoutVars>
          <dgm:dir/>
          <dgm:resizeHandles val="exact"/>
        </dgm:presLayoutVars>
      </dgm:prSet>
      <dgm:spPr/>
      <dgm:t>
        <a:bodyPr/>
        <a:lstStyle/>
        <a:p>
          <a:endParaRPr lang="en-US"/>
        </a:p>
      </dgm:t>
    </dgm:pt>
    <dgm:pt modelId="{23C3432C-BDB7-4D3E-A182-450060D38D8D}" type="pres">
      <dgm:prSet presAssocID="{F3DF0E4D-57EB-4048-86FD-9953AC8DB494}" presName="node" presStyleLbl="node1" presStyleIdx="0" presStyleCnt="2">
        <dgm:presLayoutVars>
          <dgm:bulletEnabled val="1"/>
        </dgm:presLayoutVars>
      </dgm:prSet>
      <dgm:spPr/>
      <dgm:t>
        <a:bodyPr/>
        <a:lstStyle/>
        <a:p>
          <a:endParaRPr lang="en-US"/>
        </a:p>
      </dgm:t>
    </dgm:pt>
    <dgm:pt modelId="{8EC216E3-B256-42B0-944C-654FDB86F02B}" type="pres">
      <dgm:prSet presAssocID="{99490EEC-D7F3-48BA-BB88-7A3AD15CD6F8}" presName="sibTrans" presStyleCnt="0"/>
      <dgm:spPr/>
    </dgm:pt>
    <dgm:pt modelId="{4CE661A5-EB79-4C02-9125-6C68BD90CC99}" type="pres">
      <dgm:prSet presAssocID="{FBC1F69A-5BE1-42ED-BC2A-51BF77DB50D7}" presName="node" presStyleLbl="node1" presStyleIdx="1" presStyleCnt="2" custLinFactNeighborX="-50000">
        <dgm:presLayoutVars>
          <dgm:bulletEnabled val="1"/>
        </dgm:presLayoutVars>
      </dgm:prSet>
      <dgm:spPr/>
      <dgm:t>
        <a:bodyPr/>
        <a:lstStyle/>
        <a:p>
          <a:endParaRPr lang="en-US"/>
        </a:p>
      </dgm:t>
    </dgm:pt>
  </dgm:ptLst>
  <dgm:cxnLst>
    <dgm:cxn modelId="{184CDF75-BA3D-4940-B0AF-D23D78451C0B}" type="presOf" srcId="{FBC1F69A-5BE1-42ED-BC2A-51BF77DB50D7}" destId="{4CE661A5-EB79-4C02-9125-6C68BD90CC99}" srcOrd="0" destOrd="0" presId="urn:microsoft.com/office/officeart/2005/8/layout/hList6"/>
    <dgm:cxn modelId="{1691C484-D8FD-4D86-8562-284FC938F53E}" type="presOf" srcId="{F3DF0E4D-57EB-4048-86FD-9953AC8DB494}" destId="{23C3432C-BDB7-4D3E-A182-450060D38D8D}" srcOrd="0" destOrd="0" presId="urn:microsoft.com/office/officeart/2005/8/layout/hList6"/>
    <dgm:cxn modelId="{472BEAFF-3C31-4505-878B-062BCD89A5FC}" type="presOf" srcId="{7F3E82A5-D5AD-489F-BBA2-6D1642E19168}" destId="{35F6FF73-2AAA-4B17-AF8C-F7D32554A176}" srcOrd="0" destOrd="0" presId="urn:microsoft.com/office/officeart/2005/8/layout/hList6"/>
    <dgm:cxn modelId="{71FB7DEB-4939-4B59-B2CF-490C2C654BEB}" srcId="{7F3E82A5-D5AD-489F-BBA2-6D1642E19168}" destId="{F3DF0E4D-57EB-4048-86FD-9953AC8DB494}" srcOrd="0" destOrd="0" parTransId="{61DCBD38-9B33-41CC-89F8-258725627560}" sibTransId="{99490EEC-D7F3-48BA-BB88-7A3AD15CD6F8}"/>
    <dgm:cxn modelId="{9E40679B-EE6C-4BC8-B979-218998BD8937}" srcId="{7F3E82A5-D5AD-489F-BBA2-6D1642E19168}" destId="{FBC1F69A-5BE1-42ED-BC2A-51BF77DB50D7}" srcOrd="1" destOrd="0" parTransId="{99677E75-4873-4E86-AB43-D98DFEF69928}" sibTransId="{00009C80-28FE-4EFE-A126-3B424EBB0F2D}"/>
    <dgm:cxn modelId="{958A2D45-297D-4604-86B7-F8BEF26CB641}" type="presParOf" srcId="{35F6FF73-2AAA-4B17-AF8C-F7D32554A176}" destId="{23C3432C-BDB7-4D3E-A182-450060D38D8D}" srcOrd="0" destOrd="0" presId="urn:microsoft.com/office/officeart/2005/8/layout/hList6"/>
    <dgm:cxn modelId="{C5C26449-BF7D-49F5-B125-B0FDBFC4A8E4}" type="presParOf" srcId="{35F6FF73-2AAA-4B17-AF8C-F7D32554A176}" destId="{8EC216E3-B256-42B0-944C-654FDB86F02B}" srcOrd="1" destOrd="0" presId="urn:microsoft.com/office/officeart/2005/8/layout/hList6"/>
    <dgm:cxn modelId="{D09CF420-8675-49B5-8398-FBFD892DC613}" type="presParOf" srcId="{35F6FF73-2AAA-4B17-AF8C-F7D32554A176}" destId="{4CE661A5-EB79-4C02-9125-6C68BD90CC99}"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7FD570-B320-49B8-9DAF-23F2326561E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220AC50-0523-4F82-BAC3-33CA8F764243}">
      <dgm:prSet phldrT="[Text]" custT="1"/>
      <dgm:spPr/>
      <dgm:t>
        <a:bodyPr/>
        <a:lstStyle/>
        <a:p>
          <a:r>
            <a:rPr lang="en-US" sz="1800" kern="1200" dirty="0" smtClean="0">
              <a:solidFill>
                <a:schemeClr val="tx1"/>
              </a:solidFill>
              <a:latin typeface="Rockwell" pitchFamily="18" charset="0"/>
              <a:ea typeface="+mn-ea"/>
              <a:cs typeface="+mn-cs"/>
            </a:rPr>
            <a:t>Unsafe conditions and other work related factors</a:t>
          </a:r>
          <a:endParaRPr lang="en-US" sz="1800" kern="1200" dirty="0">
            <a:solidFill>
              <a:schemeClr val="tx1"/>
            </a:solidFill>
            <a:latin typeface="Rockwell" pitchFamily="18" charset="0"/>
            <a:ea typeface="+mn-ea"/>
            <a:cs typeface="+mn-cs"/>
          </a:endParaRPr>
        </a:p>
      </dgm:t>
    </dgm:pt>
    <dgm:pt modelId="{CE4A7C27-3DBE-4DCE-8DB1-9DCF58A020C8}" type="parTrans" cxnId="{9308AB10-CDB3-4977-B86D-B2F3A752C16A}">
      <dgm:prSet/>
      <dgm:spPr/>
      <dgm:t>
        <a:bodyPr/>
        <a:lstStyle/>
        <a:p>
          <a:endParaRPr lang="en-US"/>
        </a:p>
      </dgm:t>
    </dgm:pt>
    <dgm:pt modelId="{171CCB7A-ED0B-42CF-83E5-D383F427AA03}" type="sibTrans" cxnId="{9308AB10-CDB3-4977-B86D-B2F3A752C16A}">
      <dgm:prSet/>
      <dgm:spPr/>
      <dgm:t>
        <a:bodyPr/>
        <a:lstStyle/>
        <a:p>
          <a:endParaRPr lang="en-US"/>
        </a:p>
      </dgm:t>
    </dgm:pt>
    <dgm:pt modelId="{6B638A26-2103-4375-A451-0F5F1B441252}">
      <dgm:prSet phldrT="[Text]" custT="1"/>
      <dgm:spPr/>
      <dgm:t>
        <a:bodyPr/>
        <a:lstStyle/>
        <a:p>
          <a:r>
            <a:rPr lang="en-US" sz="1800" kern="1200" dirty="0" smtClean="0">
              <a:solidFill>
                <a:schemeClr val="tx1"/>
              </a:solidFill>
              <a:latin typeface="Rockwell" pitchFamily="18" charset="0"/>
              <a:ea typeface="+mn-ea"/>
              <a:cs typeface="+mn-cs"/>
            </a:rPr>
            <a:t>Unsafe conditions are a main cause of accidents. They include thing like:</a:t>
          </a:r>
        </a:p>
        <a:p>
          <a:r>
            <a:rPr lang="en-US" sz="1800" kern="1200" dirty="0" smtClean="0">
              <a:solidFill>
                <a:schemeClr val="tx1"/>
              </a:solidFill>
              <a:latin typeface="Rockwell" pitchFamily="18" charset="0"/>
              <a:ea typeface="+mn-ea"/>
              <a:cs typeface="+mn-cs"/>
            </a:rPr>
            <a:t>1) Improperly guarded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2) Defective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3) Hazardous procedures in, on , or around machines or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4) Unsafe storage – congestion, overloading</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5) Improper illumination – glare insufficient light.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6) Improper ventilation – insufficient air change, impure air source.</a:t>
          </a:r>
        </a:p>
      </dgm:t>
    </dgm:pt>
    <dgm:pt modelId="{CAAFCA69-0EEF-4B70-A040-BBC334BEB101}" type="parTrans" cxnId="{33846AF7-9AB6-4B2C-A990-6B5C69D219F1}">
      <dgm:prSet/>
      <dgm:spPr/>
      <dgm:t>
        <a:bodyPr/>
        <a:lstStyle/>
        <a:p>
          <a:endParaRPr lang="en-US"/>
        </a:p>
      </dgm:t>
    </dgm:pt>
    <dgm:pt modelId="{731F723C-BBF2-406A-9A13-F6A504694709}" type="sibTrans" cxnId="{33846AF7-9AB6-4B2C-A990-6B5C69D219F1}">
      <dgm:prSet/>
      <dgm:spPr/>
      <dgm:t>
        <a:bodyPr/>
        <a:lstStyle/>
        <a:p>
          <a:endParaRPr lang="en-US"/>
        </a:p>
      </dgm:t>
    </dgm:pt>
    <dgm:pt modelId="{06FD41D7-5BA2-4D5D-BA98-613DD9D32BC6}">
      <dgm:prSet custT="1"/>
      <dgm:spPr/>
      <dgm:t>
        <a:bodyPr/>
        <a:lstStyle/>
        <a:p>
          <a:r>
            <a:rPr lang="en-US" sz="1800" kern="1200" dirty="0" smtClean="0">
              <a:solidFill>
                <a:schemeClr val="tx1"/>
              </a:solidFill>
              <a:latin typeface="Rockwell" pitchFamily="18" charset="0"/>
              <a:ea typeface="+mn-ea"/>
              <a:cs typeface="+mn-cs"/>
            </a:rPr>
            <a:t>Unsafe conditions: The mechanical and physics accidents.</a:t>
          </a:r>
        </a:p>
      </dgm:t>
    </dgm:pt>
    <dgm:pt modelId="{EC0012A4-78B9-4959-A31A-91C276C6913D}" type="parTrans" cxnId="{91F795CF-6F3E-4886-898B-4047A41FF6E3}">
      <dgm:prSet/>
      <dgm:spPr/>
      <dgm:t>
        <a:bodyPr/>
        <a:lstStyle/>
        <a:p>
          <a:endParaRPr lang="en-US"/>
        </a:p>
      </dgm:t>
    </dgm:pt>
    <dgm:pt modelId="{78054923-BF5D-4384-AF52-0B4742D52A57}" type="sibTrans" cxnId="{91F795CF-6F3E-4886-898B-4047A41FF6E3}">
      <dgm:prSet/>
      <dgm:spPr/>
      <dgm:t>
        <a:bodyPr/>
        <a:lstStyle/>
        <a:p>
          <a:endParaRPr lang="en-US"/>
        </a:p>
      </dgm:t>
    </dgm:pt>
    <dgm:pt modelId="{960D1F2A-9808-469B-BDBE-480C51ABD6A1}" type="pres">
      <dgm:prSet presAssocID="{457FD570-B320-49B8-9DAF-23F2326561EC}" presName="Name0" presStyleCnt="0">
        <dgm:presLayoutVars>
          <dgm:chMax val="7"/>
          <dgm:dir/>
          <dgm:animLvl val="lvl"/>
          <dgm:resizeHandles val="exact"/>
        </dgm:presLayoutVars>
      </dgm:prSet>
      <dgm:spPr/>
      <dgm:t>
        <a:bodyPr/>
        <a:lstStyle/>
        <a:p>
          <a:endParaRPr lang="en-US"/>
        </a:p>
      </dgm:t>
    </dgm:pt>
    <dgm:pt modelId="{498AAD2F-A19E-4839-A2B1-A33CCC32DA45}" type="pres">
      <dgm:prSet presAssocID="{1220AC50-0523-4F82-BAC3-33CA8F764243}" presName="circle1" presStyleLbl="node1" presStyleIdx="0" presStyleCnt="3"/>
      <dgm:spPr/>
    </dgm:pt>
    <dgm:pt modelId="{597EA9DE-CD78-4FA8-8595-FF2FFAB435B5}" type="pres">
      <dgm:prSet presAssocID="{1220AC50-0523-4F82-BAC3-33CA8F764243}" presName="space" presStyleCnt="0"/>
      <dgm:spPr/>
    </dgm:pt>
    <dgm:pt modelId="{45D88CDC-A473-4070-9482-3EBBB9C7495F}" type="pres">
      <dgm:prSet presAssocID="{1220AC50-0523-4F82-BAC3-33CA8F764243}" presName="rect1" presStyleLbl="alignAcc1" presStyleIdx="0" presStyleCnt="3" custLinFactNeighborY="382"/>
      <dgm:spPr/>
      <dgm:t>
        <a:bodyPr/>
        <a:lstStyle/>
        <a:p>
          <a:endParaRPr lang="en-US"/>
        </a:p>
      </dgm:t>
    </dgm:pt>
    <dgm:pt modelId="{53F724A6-6982-47D1-A931-65D7DC423550}" type="pres">
      <dgm:prSet presAssocID="{06FD41D7-5BA2-4D5D-BA98-613DD9D32BC6}" presName="vertSpace2" presStyleLbl="node1" presStyleIdx="0" presStyleCnt="3"/>
      <dgm:spPr/>
    </dgm:pt>
    <dgm:pt modelId="{4EBA16BA-DAC9-4524-BBFA-DDC4F391BAA5}" type="pres">
      <dgm:prSet presAssocID="{06FD41D7-5BA2-4D5D-BA98-613DD9D32BC6}" presName="circle2" presStyleLbl="node1" presStyleIdx="1" presStyleCnt="3"/>
      <dgm:spPr/>
    </dgm:pt>
    <dgm:pt modelId="{A7BC22D6-A7D9-41ED-AC0E-6E063EC12631}" type="pres">
      <dgm:prSet presAssocID="{06FD41D7-5BA2-4D5D-BA98-613DD9D32BC6}" presName="rect2" presStyleLbl="alignAcc1" presStyleIdx="1" presStyleCnt="3" custScaleY="117733"/>
      <dgm:spPr/>
      <dgm:t>
        <a:bodyPr/>
        <a:lstStyle/>
        <a:p>
          <a:endParaRPr lang="en-US"/>
        </a:p>
      </dgm:t>
    </dgm:pt>
    <dgm:pt modelId="{DB5845D4-267C-462E-9141-7D03E6A95F62}" type="pres">
      <dgm:prSet presAssocID="{6B638A26-2103-4375-A451-0F5F1B441252}" presName="vertSpace3" presStyleLbl="node1" presStyleIdx="1" presStyleCnt="3"/>
      <dgm:spPr/>
    </dgm:pt>
    <dgm:pt modelId="{B596FC5C-3F99-470C-BBEB-B062AE3BF37A}" type="pres">
      <dgm:prSet presAssocID="{6B638A26-2103-4375-A451-0F5F1B441252}" presName="circle3" presStyleLbl="node1" presStyleIdx="2" presStyleCnt="3"/>
      <dgm:spPr/>
    </dgm:pt>
    <dgm:pt modelId="{90F629CF-E4B9-4CD3-A3EE-CD65F89980C3}" type="pres">
      <dgm:prSet presAssocID="{6B638A26-2103-4375-A451-0F5F1B441252}" presName="rect3" presStyleLbl="alignAcc1" presStyleIdx="2" presStyleCnt="3" custScaleY="157478"/>
      <dgm:spPr/>
      <dgm:t>
        <a:bodyPr/>
        <a:lstStyle/>
        <a:p>
          <a:endParaRPr lang="en-US"/>
        </a:p>
      </dgm:t>
    </dgm:pt>
    <dgm:pt modelId="{1B7E1497-C7EC-498A-BECA-FCB46A635E14}" type="pres">
      <dgm:prSet presAssocID="{1220AC50-0523-4F82-BAC3-33CA8F764243}" presName="rect1ParTxNoCh" presStyleLbl="alignAcc1" presStyleIdx="2" presStyleCnt="3">
        <dgm:presLayoutVars>
          <dgm:chMax val="1"/>
          <dgm:bulletEnabled val="1"/>
        </dgm:presLayoutVars>
      </dgm:prSet>
      <dgm:spPr/>
      <dgm:t>
        <a:bodyPr/>
        <a:lstStyle/>
        <a:p>
          <a:endParaRPr lang="en-US"/>
        </a:p>
      </dgm:t>
    </dgm:pt>
    <dgm:pt modelId="{763F5515-BD98-4288-B38F-5473122BAD1E}" type="pres">
      <dgm:prSet presAssocID="{06FD41D7-5BA2-4D5D-BA98-613DD9D32BC6}" presName="rect2ParTxNoCh" presStyleLbl="alignAcc1" presStyleIdx="2" presStyleCnt="3">
        <dgm:presLayoutVars>
          <dgm:chMax val="1"/>
          <dgm:bulletEnabled val="1"/>
        </dgm:presLayoutVars>
      </dgm:prSet>
      <dgm:spPr/>
      <dgm:t>
        <a:bodyPr/>
        <a:lstStyle/>
        <a:p>
          <a:endParaRPr lang="en-US"/>
        </a:p>
      </dgm:t>
    </dgm:pt>
    <dgm:pt modelId="{011E8BC0-F0E7-45D3-AD5F-32C13B8331F1}" type="pres">
      <dgm:prSet presAssocID="{6B638A26-2103-4375-A451-0F5F1B441252}" presName="rect3ParTxNoCh" presStyleLbl="alignAcc1" presStyleIdx="2" presStyleCnt="3">
        <dgm:presLayoutVars>
          <dgm:chMax val="1"/>
          <dgm:bulletEnabled val="1"/>
        </dgm:presLayoutVars>
      </dgm:prSet>
      <dgm:spPr/>
      <dgm:t>
        <a:bodyPr/>
        <a:lstStyle/>
        <a:p>
          <a:endParaRPr lang="en-US"/>
        </a:p>
      </dgm:t>
    </dgm:pt>
  </dgm:ptLst>
  <dgm:cxnLst>
    <dgm:cxn modelId="{DA6D4216-DDD0-4D13-8C06-F75D41A93CB7}" type="presOf" srcId="{1220AC50-0523-4F82-BAC3-33CA8F764243}" destId="{45D88CDC-A473-4070-9482-3EBBB9C7495F}" srcOrd="0" destOrd="0" presId="urn:microsoft.com/office/officeart/2005/8/layout/target3"/>
    <dgm:cxn modelId="{44EC1425-EF7D-41AE-AD7A-EC305861B522}" type="presOf" srcId="{1220AC50-0523-4F82-BAC3-33CA8F764243}" destId="{1B7E1497-C7EC-498A-BECA-FCB46A635E14}" srcOrd="1" destOrd="0" presId="urn:microsoft.com/office/officeart/2005/8/layout/target3"/>
    <dgm:cxn modelId="{767299AC-12C8-4C15-9FF0-04ADDC114F3B}" type="presOf" srcId="{6B638A26-2103-4375-A451-0F5F1B441252}" destId="{011E8BC0-F0E7-45D3-AD5F-32C13B8331F1}" srcOrd="1" destOrd="0" presId="urn:microsoft.com/office/officeart/2005/8/layout/target3"/>
    <dgm:cxn modelId="{B74FFEAE-2975-480A-9BA9-0097BDB9D734}" type="presOf" srcId="{06FD41D7-5BA2-4D5D-BA98-613DD9D32BC6}" destId="{763F5515-BD98-4288-B38F-5473122BAD1E}" srcOrd="1" destOrd="0" presId="urn:microsoft.com/office/officeart/2005/8/layout/target3"/>
    <dgm:cxn modelId="{25280B0A-02A6-43DE-B174-D7236B44BB9D}" type="presOf" srcId="{6B638A26-2103-4375-A451-0F5F1B441252}" destId="{90F629CF-E4B9-4CD3-A3EE-CD65F89980C3}" srcOrd="0" destOrd="0" presId="urn:microsoft.com/office/officeart/2005/8/layout/target3"/>
    <dgm:cxn modelId="{33846AF7-9AB6-4B2C-A990-6B5C69D219F1}" srcId="{457FD570-B320-49B8-9DAF-23F2326561EC}" destId="{6B638A26-2103-4375-A451-0F5F1B441252}" srcOrd="2" destOrd="0" parTransId="{CAAFCA69-0EEF-4B70-A040-BBC334BEB101}" sibTransId="{731F723C-BBF2-406A-9A13-F6A504694709}"/>
    <dgm:cxn modelId="{3EAF80A6-8BC8-4B80-8F69-E4D61E171FE0}" type="presOf" srcId="{457FD570-B320-49B8-9DAF-23F2326561EC}" destId="{960D1F2A-9808-469B-BDBE-480C51ABD6A1}" srcOrd="0" destOrd="0" presId="urn:microsoft.com/office/officeart/2005/8/layout/target3"/>
    <dgm:cxn modelId="{9308AB10-CDB3-4977-B86D-B2F3A752C16A}" srcId="{457FD570-B320-49B8-9DAF-23F2326561EC}" destId="{1220AC50-0523-4F82-BAC3-33CA8F764243}" srcOrd="0" destOrd="0" parTransId="{CE4A7C27-3DBE-4DCE-8DB1-9DCF58A020C8}" sibTransId="{171CCB7A-ED0B-42CF-83E5-D383F427AA03}"/>
    <dgm:cxn modelId="{91F795CF-6F3E-4886-898B-4047A41FF6E3}" srcId="{457FD570-B320-49B8-9DAF-23F2326561EC}" destId="{06FD41D7-5BA2-4D5D-BA98-613DD9D32BC6}" srcOrd="1" destOrd="0" parTransId="{EC0012A4-78B9-4959-A31A-91C276C6913D}" sibTransId="{78054923-BF5D-4384-AF52-0B4742D52A57}"/>
    <dgm:cxn modelId="{7E3BF9C1-5A2C-420C-8970-6E1404E4AD3B}" type="presOf" srcId="{06FD41D7-5BA2-4D5D-BA98-613DD9D32BC6}" destId="{A7BC22D6-A7D9-41ED-AC0E-6E063EC12631}" srcOrd="0" destOrd="0" presId="urn:microsoft.com/office/officeart/2005/8/layout/target3"/>
    <dgm:cxn modelId="{1D13690C-662A-456C-AF11-0BE673EA99AE}" type="presParOf" srcId="{960D1F2A-9808-469B-BDBE-480C51ABD6A1}" destId="{498AAD2F-A19E-4839-A2B1-A33CCC32DA45}" srcOrd="0" destOrd="0" presId="urn:microsoft.com/office/officeart/2005/8/layout/target3"/>
    <dgm:cxn modelId="{03F41594-04FE-4A08-B364-688C523F50DB}" type="presParOf" srcId="{960D1F2A-9808-469B-BDBE-480C51ABD6A1}" destId="{597EA9DE-CD78-4FA8-8595-FF2FFAB435B5}" srcOrd="1" destOrd="0" presId="urn:microsoft.com/office/officeart/2005/8/layout/target3"/>
    <dgm:cxn modelId="{EB42C465-F65E-4F09-82FA-2A55439859BB}" type="presParOf" srcId="{960D1F2A-9808-469B-BDBE-480C51ABD6A1}" destId="{45D88CDC-A473-4070-9482-3EBBB9C7495F}" srcOrd="2" destOrd="0" presId="urn:microsoft.com/office/officeart/2005/8/layout/target3"/>
    <dgm:cxn modelId="{1F0F009A-A716-4760-B1CC-31D307E3A034}" type="presParOf" srcId="{960D1F2A-9808-469B-BDBE-480C51ABD6A1}" destId="{53F724A6-6982-47D1-A931-65D7DC423550}" srcOrd="3" destOrd="0" presId="urn:microsoft.com/office/officeart/2005/8/layout/target3"/>
    <dgm:cxn modelId="{9446D16E-B8DB-4347-840D-92300CFD67F6}" type="presParOf" srcId="{960D1F2A-9808-469B-BDBE-480C51ABD6A1}" destId="{4EBA16BA-DAC9-4524-BBFA-DDC4F391BAA5}" srcOrd="4" destOrd="0" presId="urn:microsoft.com/office/officeart/2005/8/layout/target3"/>
    <dgm:cxn modelId="{D9B879F4-AC6E-471E-B873-9A95518AD087}" type="presParOf" srcId="{960D1F2A-9808-469B-BDBE-480C51ABD6A1}" destId="{A7BC22D6-A7D9-41ED-AC0E-6E063EC12631}" srcOrd="5" destOrd="0" presId="urn:microsoft.com/office/officeart/2005/8/layout/target3"/>
    <dgm:cxn modelId="{0EA9A83E-39A3-4875-8E56-79E5B93A299D}" type="presParOf" srcId="{960D1F2A-9808-469B-BDBE-480C51ABD6A1}" destId="{DB5845D4-267C-462E-9141-7D03E6A95F62}" srcOrd="6" destOrd="0" presId="urn:microsoft.com/office/officeart/2005/8/layout/target3"/>
    <dgm:cxn modelId="{FBE10A6B-BCB1-4F89-9E6E-BD299294257E}" type="presParOf" srcId="{960D1F2A-9808-469B-BDBE-480C51ABD6A1}" destId="{B596FC5C-3F99-470C-BBEB-B062AE3BF37A}" srcOrd="7" destOrd="0" presId="urn:microsoft.com/office/officeart/2005/8/layout/target3"/>
    <dgm:cxn modelId="{350EA75F-B1A0-4928-A024-C2789C78ACD0}" type="presParOf" srcId="{960D1F2A-9808-469B-BDBE-480C51ABD6A1}" destId="{90F629CF-E4B9-4CD3-A3EE-CD65F89980C3}" srcOrd="8" destOrd="0" presId="urn:microsoft.com/office/officeart/2005/8/layout/target3"/>
    <dgm:cxn modelId="{76CDE51D-859F-4862-AD35-77E83701B8CF}" type="presParOf" srcId="{960D1F2A-9808-469B-BDBE-480C51ABD6A1}" destId="{1B7E1497-C7EC-498A-BECA-FCB46A635E14}" srcOrd="9" destOrd="0" presId="urn:microsoft.com/office/officeart/2005/8/layout/target3"/>
    <dgm:cxn modelId="{852B032D-C7B6-4D14-865D-FFE95647D4CB}" type="presParOf" srcId="{960D1F2A-9808-469B-BDBE-480C51ABD6A1}" destId="{763F5515-BD98-4288-B38F-5473122BAD1E}" srcOrd="10" destOrd="0" presId="urn:microsoft.com/office/officeart/2005/8/layout/target3"/>
    <dgm:cxn modelId="{15B9CF49-0FD7-4554-AED0-A161D5C6572B}" type="presParOf" srcId="{960D1F2A-9808-469B-BDBE-480C51ABD6A1}" destId="{011E8BC0-F0E7-45D3-AD5F-32C13B8331F1}"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31C806-48D2-4E69-8E57-CF0243AA9889}"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37350A5D-35E8-4516-922C-60BC50142708}">
      <dgm:prSet phldrT="[Text]"/>
      <dgm:spPr/>
      <dgm:t>
        <a:bodyPr/>
        <a:lstStyle/>
        <a:p>
          <a:pPr algn="l"/>
          <a:r>
            <a:rPr lang="en-US" b="1" dirty="0" smtClean="0">
              <a:latin typeface="+mj-lt"/>
            </a:rPr>
            <a:t>Visible, Active Senior Management Leadership: </a:t>
          </a:r>
          <a:endParaRPr lang="en-US" dirty="0">
            <a:latin typeface="+mj-lt"/>
          </a:endParaRPr>
        </a:p>
      </dgm:t>
    </dgm:pt>
    <dgm:pt modelId="{E37D767B-90AF-44AA-92C3-E4EA73B105BB}" type="parTrans" cxnId="{231E38B2-3F1C-49CD-99A0-464D2DB76124}">
      <dgm:prSet/>
      <dgm:spPr/>
      <dgm:t>
        <a:bodyPr/>
        <a:lstStyle/>
        <a:p>
          <a:pPr algn="l"/>
          <a:endParaRPr lang="en-US"/>
        </a:p>
      </dgm:t>
    </dgm:pt>
    <dgm:pt modelId="{2BE0519C-6BA0-446E-BD1F-64552477723A}" type="sibTrans" cxnId="{231E38B2-3F1C-49CD-99A0-464D2DB76124}">
      <dgm:prSet/>
      <dgm:spPr/>
      <dgm:t>
        <a:bodyPr/>
        <a:lstStyle/>
        <a:p>
          <a:pPr algn="l"/>
          <a:endParaRPr lang="en-US"/>
        </a:p>
      </dgm:t>
    </dgm:pt>
    <dgm:pt modelId="{C6E2EE32-7907-42EB-9880-EB74E4F55057}">
      <dgm:prSet phldrT="[Text]"/>
      <dgm:spPr/>
      <dgm:t>
        <a:bodyPr/>
        <a:lstStyle/>
        <a:p>
          <a:pPr algn="l"/>
          <a:r>
            <a:rPr lang="en-US" b="1" dirty="0" smtClean="0"/>
            <a:t>Employee Involvement and Recognition</a:t>
          </a:r>
          <a:endParaRPr lang="en-US" dirty="0"/>
        </a:p>
      </dgm:t>
    </dgm:pt>
    <dgm:pt modelId="{7A5551F1-50CD-46CA-906A-8CE70A274C12}" type="parTrans" cxnId="{494C38A3-CB86-4DA3-A7AA-6B4EB4C88E67}">
      <dgm:prSet/>
      <dgm:spPr/>
      <dgm:t>
        <a:bodyPr/>
        <a:lstStyle/>
        <a:p>
          <a:pPr algn="l"/>
          <a:endParaRPr lang="en-US"/>
        </a:p>
      </dgm:t>
    </dgm:pt>
    <dgm:pt modelId="{8B79690B-A3C8-4662-B3A1-5107C94D668D}" type="sibTrans" cxnId="{494C38A3-CB86-4DA3-A7AA-6B4EB4C88E67}">
      <dgm:prSet/>
      <dgm:spPr/>
      <dgm:t>
        <a:bodyPr/>
        <a:lstStyle/>
        <a:p>
          <a:pPr algn="l"/>
          <a:endParaRPr lang="en-US"/>
        </a:p>
      </dgm:t>
    </dgm:pt>
    <dgm:pt modelId="{D947DD59-6D73-4A9A-B44A-2017319DB886}">
      <dgm:prSet phldrT="[Text]"/>
      <dgm:spPr/>
      <dgm:t>
        <a:bodyPr/>
        <a:lstStyle/>
        <a:p>
          <a:pPr algn="l"/>
          <a:r>
            <a:rPr lang="en-US" b="1" dirty="0" smtClean="0"/>
            <a:t>Disability Management</a:t>
          </a:r>
          <a:endParaRPr lang="en-US" dirty="0"/>
        </a:p>
      </dgm:t>
    </dgm:pt>
    <dgm:pt modelId="{0A4E8090-6804-4439-A794-DC4EDA8D8103}" type="parTrans" cxnId="{CBC098C6-3AE3-497B-9BD2-92DCA276E0BF}">
      <dgm:prSet/>
      <dgm:spPr/>
      <dgm:t>
        <a:bodyPr/>
        <a:lstStyle/>
        <a:p>
          <a:pPr algn="l"/>
          <a:endParaRPr lang="en-US"/>
        </a:p>
      </dgm:t>
    </dgm:pt>
    <dgm:pt modelId="{DCD20A5F-1563-4374-8950-623974E5F9C0}" type="sibTrans" cxnId="{CBC098C6-3AE3-497B-9BD2-92DCA276E0BF}">
      <dgm:prSet/>
      <dgm:spPr/>
      <dgm:t>
        <a:bodyPr/>
        <a:lstStyle/>
        <a:p>
          <a:pPr algn="l"/>
          <a:endParaRPr lang="en-US"/>
        </a:p>
      </dgm:t>
    </dgm:pt>
    <dgm:pt modelId="{0547862A-43C0-4FBE-9869-B6B32EBC23D4}">
      <dgm:prSet phldrT="[Text]"/>
      <dgm:spPr/>
      <dgm:t>
        <a:bodyPr/>
        <a:lstStyle/>
        <a:p>
          <a:pPr algn="l"/>
          <a:r>
            <a:rPr lang="en-US" b="1" dirty="0" smtClean="0"/>
            <a:t> Regular Communications</a:t>
          </a:r>
          <a:endParaRPr lang="en-US" dirty="0"/>
        </a:p>
      </dgm:t>
    </dgm:pt>
    <dgm:pt modelId="{98DB3C87-77F5-4A2E-8843-5592017AD678}" type="parTrans" cxnId="{47FD4C2B-C913-421C-8DEF-6F70CA3ADDEE}">
      <dgm:prSet/>
      <dgm:spPr/>
      <dgm:t>
        <a:bodyPr/>
        <a:lstStyle/>
        <a:p>
          <a:pPr algn="l"/>
          <a:endParaRPr lang="en-US"/>
        </a:p>
      </dgm:t>
    </dgm:pt>
    <dgm:pt modelId="{02D67771-73B8-4FC3-B34A-D52C9E75D430}" type="sibTrans" cxnId="{47FD4C2B-C913-421C-8DEF-6F70CA3ADDEE}">
      <dgm:prSet/>
      <dgm:spPr/>
      <dgm:t>
        <a:bodyPr/>
        <a:lstStyle/>
        <a:p>
          <a:pPr algn="l"/>
          <a:endParaRPr lang="en-US"/>
        </a:p>
      </dgm:t>
    </dgm:pt>
    <dgm:pt modelId="{8434442E-CDCB-43FA-8A7A-9EAB052F399D}">
      <dgm:prSet phldrT="[Text]"/>
      <dgm:spPr/>
      <dgm:t>
        <a:bodyPr/>
        <a:lstStyle/>
        <a:p>
          <a:pPr algn="l"/>
          <a:r>
            <a:rPr lang="en-US" b="1" dirty="0" smtClean="0"/>
            <a:t>Timely Notification of Accidents</a:t>
          </a:r>
          <a:endParaRPr lang="en-US" dirty="0"/>
        </a:p>
      </dgm:t>
    </dgm:pt>
    <dgm:pt modelId="{13EE6573-56A9-4CB9-BA42-CB8553B2E773}" type="parTrans" cxnId="{79C69CB1-EFE9-427B-B4C2-30CB522EB519}">
      <dgm:prSet/>
      <dgm:spPr/>
      <dgm:t>
        <a:bodyPr/>
        <a:lstStyle/>
        <a:p>
          <a:pPr algn="l"/>
          <a:endParaRPr lang="en-US"/>
        </a:p>
      </dgm:t>
    </dgm:pt>
    <dgm:pt modelId="{2DEF7985-64CA-449C-9520-DA42C57DBA05}" type="sibTrans" cxnId="{79C69CB1-EFE9-427B-B4C2-30CB522EB519}">
      <dgm:prSet/>
      <dgm:spPr/>
      <dgm:t>
        <a:bodyPr/>
        <a:lstStyle/>
        <a:p>
          <a:pPr algn="l"/>
          <a:endParaRPr lang="en-US"/>
        </a:p>
      </dgm:t>
    </dgm:pt>
    <dgm:pt modelId="{D5F546CF-687E-4A90-A1B8-487D1598612E}" type="pres">
      <dgm:prSet presAssocID="{3E31C806-48D2-4E69-8E57-CF0243AA9889}" presName="rootnode" presStyleCnt="0">
        <dgm:presLayoutVars>
          <dgm:chMax/>
          <dgm:chPref/>
          <dgm:dir/>
          <dgm:animLvl val="lvl"/>
        </dgm:presLayoutVars>
      </dgm:prSet>
      <dgm:spPr/>
      <dgm:t>
        <a:bodyPr/>
        <a:lstStyle/>
        <a:p>
          <a:endParaRPr lang="en-US"/>
        </a:p>
      </dgm:t>
    </dgm:pt>
    <dgm:pt modelId="{507E4239-702E-4411-B6DA-283AF585BF59}" type="pres">
      <dgm:prSet presAssocID="{37350A5D-35E8-4516-922C-60BC50142708}" presName="composite" presStyleCnt="0"/>
      <dgm:spPr/>
      <dgm:t>
        <a:bodyPr/>
        <a:lstStyle/>
        <a:p>
          <a:endParaRPr lang="en-US"/>
        </a:p>
      </dgm:t>
    </dgm:pt>
    <dgm:pt modelId="{33761E25-9EF3-4AD4-B1B5-3750981C2514}" type="pres">
      <dgm:prSet presAssocID="{37350A5D-35E8-4516-922C-60BC50142708}" presName="LShape" presStyleLbl="alignNode1" presStyleIdx="0" presStyleCnt="9"/>
      <dgm:spPr/>
      <dgm:t>
        <a:bodyPr/>
        <a:lstStyle/>
        <a:p>
          <a:endParaRPr lang="en-US"/>
        </a:p>
      </dgm:t>
    </dgm:pt>
    <dgm:pt modelId="{5AB8F46B-BB04-441C-B789-5A9AE58D7F63}" type="pres">
      <dgm:prSet presAssocID="{37350A5D-35E8-4516-922C-60BC50142708}" presName="ParentText" presStyleLbl="revTx" presStyleIdx="0" presStyleCnt="5">
        <dgm:presLayoutVars>
          <dgm:chMax val="0"/>
          <dgm:chPref val="0"/>
          <dgm:bulletEnabled val="1"/>
        </dgm:presLayoutVars>
      </dgm:prSet>
      <dgm:spPr/>
      <dgm:t>
        <a:bodyPr/>
        <a:lstStyle/>
        <a:p>
          <a:endParaRPr lang="en-US"/>
        </a:p>
      </dgm:t>
    </dgm:pt>
    <dgm:pt modelId="{F98BF596-48EC-430D-A106-381490B57DE5}" type="pres">
      <dgm:prSet presAssocID="{37350A5D-35E8-4516-922C-60BC50142708}" presName="Triangle" presStyleLbl="alignNode1" presStyleIdx="1" presStyleCnt="9"/>
      <dgm:spPr/>
      <dgm:t>
        <a:bodyPr/>
        <a:lstStyle/>
        <a:p>
          <a:endParaRPr lang="en-US"/>
        </a:p>
      </dgm:t>
    </dgm:pt>
    <dgm:pt modelId="{899DD68D-A68E-410A-8FDF-002BF66FF45D}" type="pres">
      <dgm:prSet presAssocID="{2BE0519C-6BA0-446E-BD1F-64552477723A}" presName="sibTrans" presStyleCnt="0"/>
      <dgm:spPr/>
      <dgm:t>
        <a:bodyPr/>
        <a:lstStyle/>
        <a:p>
          <a:endParaRPr lang="en-US"/>
        </a:p>
      </dgm:t>
    </dgm:pt>
    <dgm:pt modelId="{84628B09-9D53-4BA7-A747-F85E08C171B0}" type="pres">
      <dgm:prSet presAssocID="{2BE0519C-6BA0-446E-BD1F-64552477723A}" presName="space" presStyleCnt="0"/>
      <dgm:spPr/>
      <dgm:t>
        <a:bodyPr/>
        <a:lstStyle/>
        <a:p>
          <a:endParaRPr lang="en-US"/>
        </a:p>
      </dgm:t>
    </dgm:pt>
    <dgm:pt modelId="{FFB864B6-00AF-4E1C-9E89-3440A4426672}" type="pres">
      <dgm:prSet presAssocID="{C6E2EE32-7907-42EB-9880-EB74E4F55057}" presName="composite" presStyleCnt="0"/>
      <dgm:spPr/>
      <dgm:t>
        <a:bodyPr/>
        <a:lstStyle/>
        <a:p>
          <a:endParaRPr lang="en-US"/>
        </a:p>
      </dgm:t>
    </dgm:pt>
    <dgm:pt modelId="{A3A40239-09A9-4EC1-835E-1B007FC7908B}" type="pres">
      <dgm:prSet presAssocID="{C6E2EE32-7907-42EB-9880-EB74E4F55057}" presName="LShape" presStyleLbl="alignNode1" presStyleIdx="2" presStyleCnt="9"/>
      <dgm:spPr/>
      <dgm:t>
        <a:bodyPr/>
        <a:lstStyle/>
        <a:p>
          <a:endParaRPr lang="en-US"/>
        </a:p>
      </dgm:t>
    </dgm:pt>
    <dgm:pt modelId="{2471104F-8C00-4185-9672-150F627986E1}" type="pres">
      <dgm:prSet presAssocID="{C6E2EE32-7907-42EB-9880-EB74E4F55057}" presName="ParentText" presStyleLbl="revTx" presStyleIdx="1" presStyleCnt="5">
        <dgm:presLayoutVars>
          <dgm:chMax val="0"/>
          <dgm:chPref val="0"/>
          <dgm:bulletEnabled val="1"/>
        </dgm:presLayoutVars>
      </dgm:prSet>
      <dgm:spPr/>
      <dgm:t>
        <a:bodyPr/>
        <a:lstStyle/>
        <a:p>
          <a:endParaRPr lang="en-US"/>
        </a:p>
      </dgm:t>
    </dgm:pt>
    <dgm:pt modelId="{5CE75FEA-2079-4563-8F48-A7BE24A450EA}" type="pres">
      <dgm:prSet presAssocID="{C6E2EE32-7907-42EB-9880-EB74E4F55057}" presName="Triangle" presStyleLbl="alignNode1" presStyleIdx="3" presStyleCnt="9"/>
      <dgm:spPr/>
      <dgm:t>
        <a:bodyPr/>
        <a:lstStyle/>
        <a:p>
          <a:endParaRPr lang="en-US"/>
        </a:p>
      </dgm:t>
    </dgm:pt>
    <dgm:pt modelId="{BAAB470E-B4E0-4DC4-BF35-19A806391387}" type="pres">
      <dgm:prSet presAssocID="{8B79690B-A3C8-4662-B3A1-5107C94D668D}" presName="sibTrans" presStyleCnt="0"/>
      <dgm:spPr/>
      <dgm:t>
        <a:bodyPr/>
        <a:lstStyle/>
        <a:p>
          <a:endParaRPr lang="en-US"/>
        </a:p>
      </dgm:t>
    </dgm:pt>
    <dgm:pt modelId="{D9638EDC-54D6-40B2-B9A8-52170F5C003E}" type="pres">
      <dgm:prSet presAssocID="{8B79690B-A3C8-4662-B3A1-5107C94D668D}" presName="space" presStyleCnt="0"/>
      <dgm:spPr/>
      <dgm:t>
        <a:bodyPr/>
        <a:lstStyle/>
        <a:p>
          <a:endParaRPr lang="en-US"/>
        </a:p>
      </dgm:t>
    </dgm:pt>
    <dgm:pt modelId="{B9965598-585F-4481-9BCE-6EA3908F3408}" type="pres">
      <dgm:prSet presAssocID="{D947DD59-6D73-4A9A-B44A-2017319DB886}" presName="composite" presStyleCnt="0"/>
      <dgm:spPr/>
      <dgm:t>
        <a:bodyPr/>
        <a:lstStyle/>
        <a:p>
          <a:endParaRPr lang="en-US"/>
        </a:p>
      </dgm:t>
    </dgm:pt>
    <dgm:pt modelId="{8EF52DA9-3AA0-474A-87B7-C7AA1B89863A}" type="pres">
      <dgm:prSet presAssocID="{D947DD59-6D73-4A9A-B44A-2017319DB886}" presName="LShape" presStyleLbl="alignNode1" presStyleIdx="4" presStyleCnt="9"/>
      <dgm:spPr/>
      <dgm:t>
        <a:bodyPr/>
        <a:lstStyle/>
        <a:p>
          <a:endParaRPr lang="en-US"/>
        </a:p>
      </dgm:t>
    </dgm:pt>
    <dgm:pt modelId="{C56B3CC5-351D-448B-A728-6DF56D528E5D}" type="pres">
      <dgm:prSet presAssocID="{D947DD59-6D73-4A9A-B44A-2017319DB886}" presName="ParentText" presStyleLbl="revTx" presStyleIdx="2" presStyleCnt="5">
        <dgm:presLayoutVars>
          <dgm:chMax val="0"/>
          <dgm:chPref val="0"/>
          <dgm:bulletEnabled val="1"/>
        </dgm:presLayoutVars>
      </dgm:prSet>
      <dgm:spPr/>
      <dgm:t>
        <a:bodyPr/>
        <a:lstStyle/>
        <a:p>
          <a:endParaRPr lang="en-US"/>
        </a:p>
      </dgm:t>
    </dgm:pt>
    <dgm:pt modelId="{BD98B03A-6D77-41FC-A696-3D1DF50C58C5}" type="pres">
      <dgm:prSet presAssocID="{D947DD59-6D73-4A9A-B44A-2017319DB886}" presName="Triangle" presStyleLbl="alignNode1" presStyleIdx="5" presStyleCnt="9"/>
      <dgm:spPr/>
      <dgm:t>
        <a:bodyPr/>
        <a:lstStyle/>
        <a:p>
          <a:endParaRPr lang="en-US"/>
        </a:p>
      </dgm:t>
    </dgm:pt>
    <dgm:pt modelId="{B79707EC-22A2-4F0A-A56E-64C5FC387935}" type="pres">
      <dgm:prSet presAssocID="{DCD20A5F-1563-4374-8950-623974E5F9C0}" presName="sibTrans" presStyleCnt="0"/>
      <dgm:spPr/>
      <dgm:t>
        <a:bodyPr/>
        <a:lstStyle/>
        <a:p>
          <a:endParaRPr lang="en-US"/>
        </a:p>
      </dgm:t>
    </dgm:pt>
    <dgm:pt modelId="{D75E2A5B-9FBA-4620-9F99-8565F7BD7348}" type="pres">
      <dgm:prSet presAssocID="{DCD20A5F-1563-4374-8950-623974E5F9C0}" presName="space" presStyleCnt="0"/>
      <dgm:spPr/>
      <dgm:t>
        <a:bodyPr/>
        <a:lstStyle/>
        <a:p>
          <a:endParaRPr lang="en-US"/>
        </a:p>
      </dgm:t>
    </dgm:pt>
    <dgm:pt modelId="{64F74972-42E5-4B5A-B2DA-C825DB78BDF4}" type="pres">
      <dgm:prSet presAssocID="{0547862A-43C0-4FBE-9869-B6B32EBC23D4}" presName="composite" presStyleCnt="0"/>
      <dgm:spPr/>
      <dgm:t>
        <a:bodyPr/>
        <a:lstStyle/>
        <a:p>
          <a:endParaRPr lang="en-US"/>
        </a:p>
      </dgm:t>
    </dgm:pt>
    <dgm:pt modelId="{35A202EB-19E4-4BCC-8E59-B46018FE46DC}" type="pres">
      <dgm:prSet presAssocID="{0547862A-43C0-4FBE-9869-B6B32EBC23D4}" presName="LShape" presStyleLbl="alignNode1" presStyleIdx="6" presStyleCnt="9"/>
      <dgm:spPr/>
      <dgm:t>
        <a:bodyPr/>
        <a:lstStyle/>
        <a:p>
          <a:endParaRPr lang="en-US"/>
        </a:p>
      </dgm:t>
    </dgm:pt>
    <dgm:pt modelId="{C388DD36-DE79-424C-8D39-947AF78BC468}" type="pres">
      <dgm:prSet presAssocID="{0547862A-43C0-4FBE-9869-B6B32EBC23D4}" presName="ParentText" presStyleLbl="revTx" presStyleIdx="3" presStyleCnt="5">
        <dgm:presLayoutVars>
          <dgm:chMax val="0"/>
          <dgm:chPref val="0"/>
          <dgm:bulletEnabled val="1"/>
        </dgm:presLayoutVars>
      </dgm:prSet>
      <dgm:spPr/>
      <dgm:t>
        <a:bodyPr/>
        <a:lstStyle/>
        <a:p>
          <a:endParaRPr lang="en-US"/>
        </a:p>
      </dgm:t>
    </dgm:pt>
    <dgm:pt modelId="{BF5DD03F-F9C2-46B8-B801-26CF9084A6CE}" type="pres">
      <dgm:prSet presAssocID="{0547862A-43C0-4FBE-9869-B6B32EBC23D4}" presName="Triangle" presStyleLbl="alignNode1" presStyleIdx="7" presStyleCnt="9"/>
      <dgm:spPr/>
      <dgm:t>
        <a:bodyPr/>
        <a:lstStyle/>
        <a:p>
          <a:endParaRPr lang="en-US"/>
        </a:p>
      </dgm:t>
    </dgm:pt>
    <dgm:pt modelId="{4E845975-595D-4455-9CD3-7480EEEEA247}" type="pres">
      <dgm:prSet presAssocID="{02D67771-73B8-4FC3-B34A-D52C9E75D430}" presName="sibTrans" presStyleCnt="0"/>
      <dgm:spPr/>
      <dgm:t>
        <a:bodyPr/>
        <a:lstStyle/>
        <a:p>
          <a:endParaRPr lang="en-US"/>
        </a:p>
      </dgm:t>
    </dgm:pt>
    <dgm:pt modelId="{1D5878D9-0A3B-4FD3-A6B6-67E3BE115241}" type="pres">
      <dgm:prSet presAssocID="{02D67771-73B8-4FC3-B34A-D52C9E75D430}" presName="space" presStyleCnt="0"/>
      <dgm:spPr/>
      <dgm:t>
        <a:bodyPr/>
        <a:lstStyle/>
        <a:p>
          <a:endParaRPr lang="en-US"/>
        </a:p>
      </dgm:t>
    </dgm:pt>
    <dgm:pt modelId="{556C15E9-DBED-4859-BBB3-5475F98534EE}" type="pres">
      <dgm:prSet presAssocID="{8434442E-CDCB-43FA-8A7A-9EAB052F399D}" presName="composite" presStyleCnt="0"/>
      <dgm:spPr/>
      <dgm:t>
        <a:bodyPr/>
        <a:lstStyle/>
        <a:p>
          <a:endParaRPr lang="en-US"/>
        </a:p>
      </dgm:t>
    </dgm:pt>
    <dgm:pt modelId="{C643A12C-2E1E-4D40-92CD-1E23851262EC}" type="pres">
      <dgm:prSet presAssocID="{8434442E-CDCB-43FA-8A7A-9EAB052F399D}" presName="LShape" presStyleLbl="alignNode1" presStyleIdx="8" presStyleCnt="9"/>
      <dgm:spPr/>
      <dgm:t>
        <a:bodyPr/>
        <a:lstStyle/>
        <a:p>
          <a:endParaRPr lang="en-US"/>
        </a:p>
      </dgm:t>
    </dgm:pt>
    <dgm:pt modelId="{64515478-2756-4B09-88EA-F77FE4AC15F6}" type="pres">
      <dgm:prSet presAssocID="{8434442E-CDCB-43FA-8A7A-9EAB052F399D}" presName="ParentText" presStyleLbl="revTx" presStyleIdx="4" presStyleCnt="5">
        <dgm:presLayoutVars>
          <dgm:chMax val="0"/>
          <dgm:chPref val="0"/>
          <dgm:bulletEnabled val="1"/>
        </dgm:presLayoutVars>
      </dgm:prSet>
      <dgm:spPr/>
      <dgm:t>
        <a:bodyPr/>
        <a:lstStyle/>
        <a:p>
          <a:endParaRPr lang="en-US"/>
        </a:p>
      </dgm:t>
    </dgm:pt>
  </dgm:ptLst>
  <dgm:cxnLst>
    <dgm:cxn modelId="{03B17D64-26C2-4044-A203-1D79ADE13528}" type="presOf" srcId="{0547862A-43C0-4FBE-9869-B6B32EBC23D4}" destId="{C388DD36-DE79-424C-8D39-947AF78BC468}" srcOrd="0" destOrd="0" presId="urn:microsoft.com/office/officeart/2009/3/layout/StepUpProcess"/>
    <dgm:cxn modelId="{494C38A3-CB86-4DA3-A7AA-6B4EB4C88E67}" srcId="{3E31C806-48D2-4E69-8E57-CF0243AA9889}" destId="{C6E2EE32-7907-42EB-9880-EB74E4F55057}" srcOrd="1" destOrd="0" parTransId="{7A5551F1-50CD-46CA-906A-8CE70A274C12}" sibTransId="{8B79690B-A3C8-4662-B3A1-5107C94D668D}"/>
    <dgm:cxn modelId="{79C69CB1-EFE9-427B-B4C2-30CB522EB519}" srcId="{3E31C806-48D2-4E69-8E57-CF0243AA9889}" destId="{8434442E-CDCB-43FA-8A7A-9EAB052F399D}" srcOrd="4" destOrd="0" parTransId="{13EE6573-56A9-4CB9-BA42-CB8553B2E773}" sibTransId="{2DEF7985-64CA-449C-9520-DA42C57DBA05}"/>
    <dgm:cxn modelId="{BC020496-3612-46EC-A2D5-3A93DDBCFBE0}" type="presOf" srcId="{D947DD59-6D73-4A9A-B44A-2017319DB886}" destId="{C56B3CC5-351D-448B-A728-6DF56D528E5D}" srcOrd="0" destOrd="0" presId="urn:microsoft.com/office/officeart/2009/3/layout/StepUpProcess"/>
    <dgm:cxn modelId="{231E38B2-3F1C-49CD-99A0-464D2DB76124}" srcId="{3E31C806-48D2-4E69-8E57-CF0243AA9889}" destId="{37350A5D-35E8-4516-922C-60BC50142708}" srcOrd="0" destOrd="0" parTransId="{E37D767B-90AF-44AA-92C3-E4EA73B105BB}" sibTransId="{2BE0519C-6BA0-446E-BD1F-64552477723A}"/>
    <dgm:cxn modelId="{47FD4C2B-C913-421C-8DEF-6F70CA3ADDEE}" srcId="{3E31C806-48D2-4E69-8E57-CF0243AA9889}" destId="{0547862A-43C0-4FBE-9869-B6B32EBC23D4}" srcOrd="3" destOrd="0" parTransId="{98DB3C87-77F5-4A2E-8843-5592017AD678}" sibTransId="{02D67771-73B8-4FC3-B34A-D52C9E75D430}"/>
    <dgm:cxn modelId="{BDCEA326-C642-48D4-9E25-43551CD8C081}" type="presOf" srcId="{8434442E-CDCB-43FA-8A7A-9EAB052F399D}" destId="{64515478-2756-4B09-88EA-F77FE4AC15F6}" srcOrd="0" destOrd="0" presId="urn:microsoft.com/office/officeart/2009/3/layout/StepUpProcess"/>
    <dgm:cxn modelId="{55407AEF-ADE5-45DE-B5FB-685F7B4C4E35}" type="presOf" srcId="{37350A5D-35E8-4516-922C-60BC50142708}" destId="{5AB8F46B-BB04-441C-B789-5A9AE58D7F63}" srcOrd="0" destOrd="0" presId="urn:microsoft.com/office/officeart/2009/3/layout/StepUpProcess"/>
    <dgm:cxn modelId="{3C9F173B-D1B7-4CD5-A526-ADAA264A8E8D}" type="presOf" srcId="{C6E2EE32-7907-42EB-9880-EB74E4F55057}" destId="{2471104F-8C00-4185-9672-150F627986E1}" srcOrd="0" destOrd="0" presId="urn:microsoft.com/office/officeart/2009/3/layout/StepUpProcess"/>
    <dgm:cxn modelId="{605038CC-708B-4FE9-979E-70825457E240}" type="presOf" srcId="{3E31C806-48D2-4E69-8E57-CF0243AA9889}" destId="{D5F546CF-687E-4A90-A1B8-487D1598612E}" srcOrd="0" destOrd="0" presId="urn:microsoft.com/office/officeart/2009/3/layout/StepUpProcess"/>
    <dgm:cxn modelId="{CBC098C6-3AE3-497B-9BD2-92DCA276E0BF}" srcId="{3E31C806-48D2-4E69-8E57-CF0243AA9889}" destId="{D947DD59-6D73-4A9A-B44A-2017319DB886}" srcOrd="2" destOrd="0" parTransId="{0A4E8090-6804-4439-A794-DC4EDA8D8103}" sibTransId="{DCD20A5F-1563-4374-8950-623974E5F9C0}"/>
    <dgm:cxn modelId="{84EBED94-0F58-4A8B-A769-855A6FB02B22}" type="presParOf" srcId="{D5F546CF-687E-4A90-A1B8-487D1598612E}" destId="{507E4239-702E-4411-B6DA-283AF585BF59}" srcOrd="0" destOrd="0" presId="urn:microsoft.com/office/officeart/2009/3/layout/StepUpProcess"/>
    <dgm:cxn modelId="{D6EAC4F7-6FE9-4E3D-AB0D-C8E187BD9CF6}" type="presParOf" srcId="{507E4239-702E-4411-B6DA-283AF585BF59}" destId="{33761E25-9EF3-4AD4-B1B5-3750981C2514}" srcOrd="0" destOrd="0" presId="urn:microsoft.com/office/officeart/2009/3/layout/StepUpProcess"/>
    <dgm:cxn modelId="{BB4C9158-EFDF-47FF-8FB5-069AB9A0A158}" type="presParOf" srcId="{507E4239-702E-4411-B6DA-283AF585BF59}" destId="{5AB8F46B-BB04-441C-B789-5A9AE58D7F63}" srcOrd="1" destOrd="0" presId="urn:microsoft.com/office/officeart/2009/3/layout/StepUpProcess"/>
    <dgm:cxn modelId="{02DFFB4F-0003-47E7-AF67-A80CF836DCD3}" type="presParOf" srcId="{507E4239-702E-4411-B6DA-283AF585BF59}" destId="{F98BF596-48EC-430D-A106-381490B57DE5}" srcOrd="2" destOrd="0" presId="urn:microsoft.com/office/officeart/2009/3/layout/StepUpProcess"/>
    <dgm:cxn modelId="{514A4AF1-724C-4805-BB37-4A84FC9D5AE3}" type="presParOf" srcId="{D5F546CF-687E-4A90-A1B8-487D1598612E}" destId="{899DD68D-A68E-410A-8FDF-002BF66FF45D}" srcOrd="1" destOrd="0" presId="urn:microsoft.com/office/officeart/2009/3/layout/StepUpProcess"/>
    <dgm:cxn modelId="{9F52326D-76D6-49CB-86D3-EF60783C1322}" type="presParOf" srcId="{899DD68D-A68E-410A-8FDF-002BF66FF45D}" destId="{84628B09-9D53-4BA7-A747-F85E08C171B0}" srcOrd="0" destOrd="0" presId="urn:microsoft.com/office/officeart/2009/3/layout/StepUpProcess"/>
    <dgm:cxn modelId="{B7043905-845C-4632-B5EE-666094B28AED}" type="presParOf" srcId="{D5F546CF-687E-4A90-A1B8-487D1598612E}" destId="{FFB864B6-00AF-4E1C-9E89-3440A4426672}" srcOrd="2" destOrd="0" presId="urn:microsoft.com/office/officeart/2009/3/layout/StepUpProcess"/>
    <dgm:cxn modelId="{66E33C0C-1CD0-46D0-8717-54A3540BF23D}" type="presParOf" srcId="{FFB864B6-00AF-4E1C-9E89-3440A4426672}" destId="{A3A40239-09A9-4EC1-835E-1B007FC7908B}" srcOrd="0" destOrd="0" presId="urn:microsoft.com/office/officeart/2009/3/layout/StepUpProcess"/>
    <dgm:cxn modelId="{79357E2D-0F61-4769-8123-41BD7E8832E0}" type="presParOf" srcId="{FFB864B6-00AF-4E1C-9E89-3440A4426672}" destId="{2471104F-8C00-4185-9672-150F627986E1}" srcOrd="1" destOrd="0" presId="urn:microsoft.com/office/officeart/2009/3/layout/StepUpProcess"/>
    <dgm:cxn modelId="{08B608D2-6B28-4EC7-8034-7354ED2B775D}" type="presParOf" srcId="{FFB864B6-00AF-4E1C-9E89-3440A4426672}" destId="{5CE75FEA-2079-4563-8F48-A7BE24A450EA}" srcOrd="2" destOrd="0" presId="urn:microsoft.com/office/officeart/2009/3/layout/StepUpProcess"/>
    <dgm:cxn modelId="{3F94CA77-423C-4FD6-9A38-5CF58FB62FE0}" type="presParOf" srcId="{D5F546CF-687E-4A90-A1B8-487D1598612E}" destId="{BAAB470E-B4E0-4DC4-BF35-19A806391387}" srcOrd="3" destOrd="0" presId="urn:microsoft.com/office/officeart/2009/3/layout/StepUpProcess"/>
    <dgm:cxn modelId="{FCB5F5DE-6F41-4FB9-8B0A-C5BB369CEC30}" type="presParOf" srcId="{BAAB470E-B4E0-4DC4-BF35-19A806391387}" destId="{D9638EDC-54D6-40B2-B9A8-52170F5C003E}" srcOrd="0" destOrd="0" presId="urn:microsoft.com/office/officeart/2009/3/layout/StepUpProcess"/>
    <dgm:cxn modelId="{2741EC40-DFA1-485B-9830-7D82B2C55C3E}" type="presParOf" srcId="{D5F546CF-687E-4A90-A1B8-487D1598612E}" destId="{B9965598-585F-4481-9BCE-6EA3908F3408}" srcOrd="4" destOrd="0" presId="urn:microsoft.com/office/officeart/2009/3/layout/StepUpProcess"/>
    <dgm:cxn modelId="{2648EA64-E1CC-47B9-89F4-29A962EE2C3A}" type="presParOf" srcId="{B9965598-585F-4481-9BCE-6EA3908F3408}" destId="{8EF52DA9-3AA0-474A-87B7-C7AA1B89863A}" srcOrd="0" destOrd="0" presId="urn:microsoft.com/office/officeart/2009/3/layout/StepUpProcess"/>
    <dgm:cxn modelId="{3D281D58-08A1-48D5-B49C-56EDAC8BC0F0}" type="presParOf" srcId="{B9965598-585F-4481-9BCE-6EA3908F3408}" destId="{C56B3CC5-351D-448B-A728-6DF56D528E5D}" srcOrd="1" destOrd="0" presId="urn:microsoft.com/office/officeart/2009/3/layout/StepUpProcess"/>
    <dgm:cxn modelId="{D4197E07-BCD3-48A3-B6C9-256750540E0A}" type="presParOf" srcId="{B9965598-585F-4481-9BCE-6EA3908F3408}" destId="{BD98B03A-6D77-41FC-A696-3D1DF50C58C5}" srcOrd="2" destOrd="0" presId="urn:microsoft.com/office/officeart/2009/3/layout/StepUpProcess"/>
    <dgm:cxn modelId="{B3592625-8921-4EDE-9107-C5C84C957F26}" type="presParOf" srcId="{D5F546CF-687E-4A90-A1B8-487D1598612E}" destId="{B79707EC-22A2-4F0A-A56E-64C5FC387935}" srcOrd="5" destOrd="0" presId="urn:microsoft.com/office/officeart/2009/3/layout/StepUpProcess"/>
    <dgm:cxn modelId="{EF601E79-E9C2-4B9F-8796-DA37059134EE}" type="presParOf" srcId="{B79707EC-22A2-4F0A-A56E-64C5FC387935}" destId="{D75E2A5B-9FBA-4620-9F99-8565F7BD7348}" srcOrd="0" destOrd="0" presId="urn:microsoft.com/office/officeart/2009/3/layout/StepUpProcess"/>
    <dgm:cxn modelId="{29F312D9-34B4-4092-889F-EAF93A46D6D8}" type="presParOf" srcId="{D5F546CF-687E-4A90-A1B8-487D1598612E}" destId="{64F74972-42E5-4B5A-B2DA-C825DB78BDF4}" srcOrd="6" destOrd="0" presId="urn:microsoft.com/office/officeart/2009/3/layout/StepUpProcess"/>
    <dgm:cxn modelId="{A7798B91-E004-4B3E-B553-08231BCF479F}" type="presParOf" srcId="{64F74972-42E5-4B5A-B2DA-C825DB78BDF4}" destId="{35A202EB-19E4-4BCC-8E59-B46018FE46DC}" srcOrd="0" destOrd="0" presId="urn:microsoft.com/office/officeart/2009/3/layout/StepUpProcess"/>
    <dgm:cxn modelId="{BBE84D33-93BF-46CC-84AE-F91D626032C9}" type="presParOf" srcId="{64F74972-42E5-4B5A-B2DA-C825DB78BDF4}" destId="{C388DD36-DE79-424C-8D39-947AF78BC468}" srcOrd="1" destOrd="0" presId="urn:microsoft.com/office/officeart/2009/3/layout/StepUpProcess"/>
    <dgm:cxn modelId="{658023FA-6EE9-4967-A7D5-F77AB172D99D}" type="presParOf" srcId="{64F74972-42E5-4B5A-B2DA-C825DB78BDF4}" destId="{BF5DD03F-F9C2-46B8-B801-26CF9084A6CE}" srcOrd="2" destOrd="0" presId="urn:microsoft.com/office/officeart/2009/3/layout/StepUpProcess"/>
    <dgm:cxn modelId="{A5240487-6705-4BEC-8B59-D8A423A9E7E1}" type="presParOf" srcId="{D5F546CF-687E-4A90-A1B8-487D1598612E}" destId="{4E845975-595D-4455-9CD3-7480EEEEA247}" srcOrd="7" destOrd="0" presId="urn:microsoft.com/office/officeart/2009/3/layout/StepUpProcess"/>
    <dgm:cxn modelId="{7D621A45-F861-4409-BD97-1E807821B6D9}" type="presParOf" srcId="{4E845975-595D-4455-9CD3-7480EEEEA247}" destId="{1D5878D9-0A3B-4FD3-A6B6-67E3BE115241}" srcOrd="0" destOrd="0" presId="urn:microsoft.com/office/officeart/2009/3/layout/StepUpProcess"/>
    <dgm:cxn modelId="{67F3A45B-CDE9-43D0-A011-E7F881D64928}" type="presParOf" srcId="{D5F546CF-687E-4A90-A1B8-487D1598612E}" destId="{556C15E9-DBED-4859-BBB3-5475F98534EE}" srcOrd="8" destOrd="0" presId="urn:microsoft.com/office/officeart/2009/3/layout/StepUpProcess"/>
    <dgm:cxn modelId="{EA0DB99B-A529-4E2C-B404-06FE636AF4B5}" type="presParOf" srcId="{556C15E9-DBED-4859-BBB3-5475F98534EE}" destId="{C643A12C-2E1E-4D40-92CD-1E23851262EC}" srcOrd="0" destOrd="0" presId="urn:microsoft.com/office/officeart/2009/3/layout/StepUpProcess"/>
    <dgm:cxn modelId="{98E0C9BD-822E-47FE-B2B9-AC54AF214B19}" type="presParOf" srcId="{556C15E9-DBED-4859-BBB3-5475F98534EE}" destId="{64515478-2756-4B09-88EA-F77FE4AC15F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D902D7-A129-429C-8B3E-15E082E00A92}"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B0722AA6-916C-42DF-A3C5-C1E0B21EE588}">
      <dgm:prSet phldrT="[Text]" custT="1"/>
      <dgm:spPr/>
      <dgm:t>
        <a:bodyPr/>
        <a:lstStyle/>
        <a:p>
          <a:r>
            <a:rPr lang="en-US" sz="1500" b="1" dirty="0" smtClean="0"/>
            <a:t>Written Safety &amp; Health Policy</a:t>
          </a:r>
          <a:endParaRPr lang="en-US" sz="1500" dirty="0"/>
        </a:p>
      </dgm:t>
    </dgm:pt>
    <dgm:pt modelId="{D4B68423-C691-413D-A2AD-A3B17D1E30EF}" type="parTrans" cxnId="{EA6823AA-FDC9-4D5D-98F7-3389C16495B6}">
      <dgm:prSet/>
      <dgm:spPr/>
      <dgm:t>
        <a:bodyPr/>
        <a:lstStyle/>
        <a:p>
          <a:endParaRPr lang="en-US" sz="1500"/>
        </a:p>
      </dgm:t>
    </dgm:pt>
    <dgm:pt modelId="{53304B97-E363-440B-87C4-8F1F06AA7103}" type="sibTrans" cxnId="{EA6823AA-FDC9-4D5D-98F7-3389C16495B6}">
      <dgm:prSet/>
      <dgm:spPr/>
      <dgm:t>
        <a:bodyPr/>
        <a:lstStyle/>
        <a:p>
          <a:endParaRPr lang="en-US" sz="1500"/>
        </a:p>
      </dgm:t>
    </dgm:pt>
    <dgm:pt modelId="{6620B3A8-AED8-4DD9-99BD-18B76E309BA4}">
      <dgm:prSet phldrT="[Text]" custT="1"/>
      <dgm:spPr/>
      <dgm:t>
        <a:bodyPr/>
        <a:lstStyle/>
        <a:p>
          <a:r>
            <a:rPr lang="en-US" sz="1500" b="1" dirty="0" smtClean="0"/>
            <a:t>Orientation and Training</a:t>
          </a:r>
          <a:endParaRPr lang="en-US" sz="1500" dirty="0"/>
        </a:p>
      </dgm:t>
    </dgm:pt>
    <dgm:pt modelId="{50761B6A-B6F7-4265-9332-4748A850E23B}" type="parTrans" cxnId="{E1ADF5E6-EFB6-4AA6-AFAD-9A67B7446F6E}">
      <dgm:prSet/>
      <dgm:spPr/>
      <dgm:t>
        <a:bodyPr/>
        <a:lstStyle/>
        <a:p>
          <a:endParaRPr lang="en-US" sz="1500"/>
        </a:p>
      </dgm:t>
    </dgm:pt>
    <dgm:pt modelId="{7807EE68-FDC1-4E12-88B7-F31555BBD435}" type="sibTrans" cxnId="{E1ADF5E6-EFB6-4AA6-AFAD-9A67B7446F6E}">
      <dgm:prSet/>
      <dgm:spPr/>
      <dgm:t>
        <a:bodyPr/>
        <a:lstStyle/>
        <a:p>
          <a:endParaRPr lang="en-US" sz="1500"/>
        </a:p>
      </dgm:t>
    </dgm:pt>
    <dgm:pt modelId="{70592D89-A530-487B-AB9B-ED588E8A9964}">
      <dgm:prSet phldrT="[Text]" custT="1"/>
      <dgm:spPr/>
      <dgm:t>
        <a:bodyPr/>
        <a:lstStyle/>
        <a:p>
          <a:r>
            <a:rPr lang="en-US" sz="1500" b="1" dirty="0" smtClean="0"/>
            <a:t>Timely Notification of Accidents:</a:t>
          </a:r>
          <a:endParaRPr lang="en-US" sz="1500" dirty="0"/>
        </a:p>
      </dgm:t>
    </dgm:pt>
    <dgm:pt modelId="{4DF7C4BA-CA95-4EB6-898D-01C20B30CAF4}" type="parTrans" cxnId="{4766959A-BCE8-4EAB-808C-A2B2E392999E}">
      <dgm:prSet/>
      <dgm:spPr/>
      <dgm:t>
        <a:bodyPr/>
        <a:lstStyle/>
        <a:p>
          <a:endParaRPr lang="en-US" sz="1500"/>
        </a:p>
      </dgm:t>
    </dgm:pt>
    <dgm:pt modelId="{615D8C0F-888D-4986-9102-4F987C9B9F03}" type="sibTrans" cxnId="{4766959A-BCE8-4EAB-808C-A2B2E392999E}">
      <dgm:prSet/>
      <dgm:spPr/>
      <dgm:t>
        <a:bodyPr/>
        <a:lstStyle/>
        <a:p>
          <a:endParaRPr lang="en-US" sz="1500"/>
        </a:p>
      </dgm:t>
    </dgm:pt>
    <dgm:pt modelId="{9A0FB267-C8E9-440F-9C31-32C732FE8284}">
      <dgm:prSet phldrT="[Text]" custT="1"/>
      <dgm:spPr/>
      <dgm:t>
        <a:bodyPr/>
        <a:lstStyle/>
        <a:p>
          <a:r>
            <a:rPr lang="en-US" sz="1500" b="1" dirty="0" smtClean="0"/>
            <a:t>Recordkeeping and Data Analysis</a:t>
          </a:r>
          <a:endParaRPr lang="en-US" sz="1500" dirty="0"/>
        </a:p>
      </dgm:t>
    </dgm:pt>
    <dgm:pt modelId="{0FED3D3B-3C48-4835-96BB-7D4A9838E11C}" type="parTrans" cxnId="{B06D682A-C9B1-4C90-9DF0-189AA5A9A216}">
      <dgm:prSet/>
      <dgm:spPr/>
      <dgm:t>
        <a:bodyPr/>
        <a:lstStyle/>
        <a:p>
          <a:endParaRPr lang="en-US" sz="1500"/>
        </a:p>
      </dgm:t>
    </dgm:pt>
    <dgm:pt modelId="{270C6F09-1761-4AF6-96A4-8BC5A057162D}" type="sibTrans" cxnId="{B06D682A-C9B1-4C90-9DF0-189AA5A9A216}">
      <dgm:prSet/>
      <dgm:spPr/>
      <dgm:t>
        <a:bodyPr/>
        <a:lstStyle/>
        <a:p>
          <a:endParaRPr lang="en-US" sz="1500"/>
        </a:p>
      </dgm:t>
    </dgm:pt>
    <dgm:pt modelId="{BD9A5614-2A3C-4F89-A3DD-AF483E198FDF}">
      <dgm:prSet phldrT="[Text]" custT="1"/>
      <dgm:spPr/>
      <dgm:t>
        <a:bodyPr/>
        <a:lstStyle/>
        <a:p>
          <a:r>
            <a:rPr lang="en-US" sz="1500" b="1" dirty="0" smtClean="0"/>
            <a:t>Safety and Health Program Coordination</a:t>
          </a:r>
          <a:endParaRPr lang="en-US" sz="1500" dirty="0"/>
        </a:p>
      </dgm:t>
    </dgm:pt>
    <dgm:pt modelId="{F1D0E970-FEEB-4C0E-97EB-13C647564D01}" type="parTrans" cxnId="{3AA8DEFE-FCF1-41E2-849B-F79B47955EB0}">
      <dgm:prSet/>
      <dgm:spPr/>
      <dgm:t>
        <a:bodyPr/>
        <a:lstStyle/>
        <a:p>
          <a:endParaRPr lang="en-US"/>
        </a:p>
      </dgm:t>
    </dgm:pt>
    <dgm:pt modelId="{E2AB8024-AD02-47B8-B207-EE0C11803FCE}" type="sibTrans" cxnId="{3AA8DEFE-FCF1-41E2-849B-F79B47955EB0}">
      <dgm:prSet/>
      <dgm:spPr/>
      <dgm:t>
        <a:bodyPr/>
        <a:lstStyle/>
        <a:p>
          <a:endParaRPr lang="en-US"/>
        </a:p>
      </dgm:t>
    </dgm:pt>
    <dgm:pt modelId="{870DDEA7-772F-4CF0-BB5C-890A9F26F07D}" type="pres">
      <dgm:prSet presAssocID="{02D902D7-A129-429C-8B3E-15E082E00A92}" presName="rootnode" presStyleCnt="0">
        <dgm:presLayoutVars>
          <dgm:chMax/>
          <dgm:chPref/>
          <dgm:dir/>
          <dgm:animLvl val="lvl"/>
        </dgm:presLayoutVars>
      </dgm:prSet>
      <dgm:spPr/>
      <dgm:t>
        <a:bodyPr/>
        <a:lstStyle/>
        <a:p>
          <a:endParaRPr lang="en-US"/>
        </a:p>
      </dgm:t>
    </dgm:pt>
    <dgm:pt modelId="{DC3962D3-977B-4CBA-B5CD-DCA644877C57}" type="pres">
      <dgm:prSet presAssocID="{B0722AA6-916C-42DF-A3C5-C1E0B21EE588}" presName="composite" presStyleCnt="0"/>
      <dgm:spPr/>
    </dgm:pt>
    <dgm:pt modelId="{C6F7B681-066B-4F18-908A-36A2DB85FAD8}" type="pres">
      <dgm:prSet presAssocID="{B0722AA6-916C-42DF-A3C5-C1E0B21EE588}" presName="LShape" presStyleLbl="alignNode1" presStyleIdx="0" presStyleCnt="9"/>
      <dgm:spPr/>
    </dgm:pt>
    <dgm:pt modelId="{CDD3E44C-1871-484B-B44B-3F44DD4091F5}" type="pres">
      <dgm:prSet presAssocID="{B0722AA6-916C-42DF-A3C5-C1E0B21EE588}" presName="ParentText" presStyleLbl="revTx" presStyleIdx="0" presStyleCnt="5">
        <dgm:presLayoutVars>
          <dgm:chMax val="0"/>
          <dgm:chPref val="0"/>
          <dgm:bulletEnabled val="1"/>
        </dgm:presLayoutVars>
      </dgm:prSet>
      <dgm:spPr/>
      <dgm:t>
        <a:bodyPr/>
        <a:lstStyle/>
        <a:p>
          <a:endParaRPr lang="en-US"/>
        </a:p>
      </dgm:t>
    </dgm:pt>
    <dgm:pt modelId="{7063BC55-54B5-4D11-9930-B9632D4EC3B3}" type="pres">
      <dgm:prSet presAssocID="{B0722AA6-916C-42DF-A3C5-C1E0B21EE588}" presName="Triangle" presStyleLbl="alignNode1" presStyleIdx="1" presStyleCnt="9"/>
      <dgm:spPr/>
    </dgm:pt>
    <dgm:pt modelId="{44F45DCA-EE50-4734-A1A4-9AB19E52F108}" type="pres">
      <dgm:prSet presAssocID="{53304B97-E363-440B-87C4-8F1F06AA7103}" presName="sibTrans" presStyleCnt="0"/>
      <dgm:spPr/>
    </dgm:pt>
    <dgm:pt modelId="{17098F0A-5B15-4CE3-A2D0-3E67FDF2690F}" type="pres">
      <dgm:prSet presAssocID="{53304B97-E363-440B-87C4-8F1F06AA7103}" presName="space" presStyleCnt="0"/>
      <dgm:spPr/>
    </dgm:pt>
    <dgm:pt modelId="{DE6027A6-9B05-4831-B408-ED1D0AFA3A77}" type="pres">
      <dgm:prSet presAssocID="{6620B3A8-AED8-4DD9-99BD-18B76E309BA4}" presName="composite" presStyleCnt="0"/>
      <dgm:spPr/>
    </dgm:pt>
    <dgm:pt modelId="{A97066BE-CAF1-4B22-92FD-966C7ADAC4C0}" type="pres">
      <dgm:prSet presAssocID="{6620B3A8-AED8-4DD9-99BD-18B76E309BA4}" presName="LShape" presStyleLbl="alignNode1" presStyleIdx="2" presStyleCnt="9"/>
      <dgm:spPr/>
    </dgm:pt>
    <dgm:pt modelId="{BEAD3921-FE2C-43D8-ACC3-4EE438461CA5}" type="pres">
      <dgm:prSet presAssocID="{6620B3A8-AED8-4DD9-99BD-18B76E309BA4}" presName="ParentText" presStyleLbl="revTx" presStyleIdx="1" presStyleCnt="5">
        <dgm:presLayoutVars>
          <dgm:chMax val="0"/>
          <dgm:chPref val="0"/>
          <dgm:bulletEnabled val="1"/>
        </dgm:presLayoutVars>
      </dgm:prSet>
      <dgm:spPr/>
      <dgm:t>
        <a:bodyPr/>
        <a:lstStyle/>
        <a:p>
          <a:endParaRPr lang="en-US"/>
        </a:p>
      </dgm:t>
    </dgm:pt>
    <dgm:pt modelId="{514806C6-6CE2-4CD3-B274-D4798CD61708}" type="pres">
      <dgm:prSet presAssocID="{6620B3A8-AED8-4DD9-99BD-18B76E309BA4}" presName="Triangle" presStyleLbl="alignNode1" presStyleIdx="3" presStyleCnt="9"/>
      <dgm:spPr/>
    </dgm:pt>
    <dgm:pt modelId="{5C393AE3-A4AB-4CA8-B78C-55858F0C2D26}" type="pres">
      <dgm:prSet presAssocID="{7807EE68-FDC1-4E12-88B7-F31555BBD435}" presName="sibTrans" presStyleCnt="0"/>
      <dgm:spPr/>
    </dgm:pt>
    <dgm:pt modelId="{54CD67B0-58D5-4216-ADBC-5DF1DFBE973D}" type="pres">
      <dgm:prSet presAssocID="{7807EE68-FDC1-4E12-88B7-F31555BBD435}" presName="space" presStyleCnt="0"/>
      <dgm:spPr/>
    </dgm:pt>
    <dgm:pt modelId="{65C04A97-2859-4319-89F3-19FA97103E3B}" type="pres">
      <dgm:prSet presAssocID="{BD9A5614-2A3C-4F89-A3DD-AF483E198FDF}" presName="composite" presStyleCnt="0"/>
      <dgm:spPr/>
    </dgm:pt>
    <dgm:pt modelId="{D75929D7-E39F-412F-8164-EA0C86EBABCE}" type="pres">
      <dgm:prSet presAssocID="{BD9A5614-2A3C-4F89-A3DD-AF483E198FDF}" presName="LShape" presStyleLbl="alignNode1" presStyleIdx="4" presStyleCnt="9"/>
      <dgm:spPr/>
    </dgm:pt>
    <dgm:pt modelId="{ED0FBCA5-D3D4-4A42-8E81-09E84FD5625E}" type="pres">
      <dgm:prSet presAssocID="{BD9A5614-2A3C-4F89-A3DD-AF483E198FDF}" presName="ParentText" presStyleLbl="revTx" presStyleIdx="2" presStyleCnt="5">
        <dgm:presLayoutVars>
          <dgm:chMax val="0"/>
          <dgm:chPref val="0"/>
          <dgm:bulletEnabled val="1"/>
        </dgm:presLayoutVars>
      </dgm:prSet>
      <dgm:spPr/>
      <dgm:t>
        <a:bodyPr/>
        <a:lstStyle/>
        <a:p>
          <a:endParaRPr lang="en-US"/>
        </a:p>
      </dgm:t>
    </dgm:pt>
    <dgm:pt modelId="{D1395E9A-96F7-4708-8363-5E20081B96C5}" type="pres">
      <dgm:prSet presAssocID="{BD9A5614-2A3C-4F89-A3DD-AF483E198FDF}" presName="Triangle" presStyleLbl="alignNode1" presStyleIdx="5" presStyleCnt="9"/>
      <dgm:spPr/>
    </dgm:pt>
    <dgm:pt modelId="{707A6DD1-8B15-4784-9B5D-25E21555DCA8}" type="pres">
      <dgm:prSet presAssocID="{E2AB8024-AD02-47B8-B207-EE0C11803FCE}" presName="sibTrans" presStyleCnt="0"/>
      <dgm:spPr/>
    </dgm:pt>
    <dgm:pt modelId="{D1FE5412-C3DB-4747-8A15-6441C09AFD28}" type="pres">
      <dgm:prSet presAssocID="{E2AB8024-AD02-47B8-B207-EE0C11803FCE}" presName="space" presStyleCnt="0"/>
      <dgm:spPr/>
    </dgm:pt>
    <dgm:pt modelId="{0B180C02-4D1B-4DA1-BEE0-50DCB98D02CD}" type="pres">
      <dgm:prSet presAssocID="{70592D89-A530-487B-AB9B-ED588E8A9964}" presName="composite" presStyleCnt="0"/>
      <dgm:spPr/>
    </dgm:pt>
    <dgm:pt modelId="{F3AFD994-F7EF-4652-8C49-3EE1A235BFBE}" type="pres">
      <dgm:prSet presAssocID="{70592D89-A530-487B-AB9B-ED588E8A9964}" presName="LShape" presStyleLbl="alignNode1" presStyleIdx="6" presStyleCnt="9"/>
      <dgm:spPr/>
    </dgm:pt>
    <dgm:pt modelId="{D40BA969-46E9-4615-9C95-96894D7F9DBF}" type="pres">
      <dgm:prSet presAssocID="{70592D89-A530-487B-AB9B-ED588E8A9964}" presName="ParentText" presStyleLbl="revTx" presStyleIdx="3" presStyleCnt="5">
        <dgm:presLayoutVars>
          <dgm:chMax val="0"/>
          <dgm:chPref val="0"/>
          <dgm:bulletEnabled val="1"/>
        </dgm:presLayoutVars>
      </dgm:prSet>
      <dgm:spPr/>
      <dgm:t>
        <a:bodyPr/>
        <a:lstStyle/>
        <a:p>
          <a:endParaRPr lang="en-US"/>
        </a:p>
      </dgm:t>
    </dgm:pt>
    <dgm:pt modelId="{A94A3A39-54A2-43AE-B466-CAA5AB0B43A0}" type="pres">
      <dgm:prSet presAssocID="{70592D89-A530-487B-AB9B-ED588E8A9964}" presName="Triangle" presStyleLbl="alignNode1" presStyleIdx="7" presStyleCnt="9"/>
      <dgm:spPr/>
    </dgm:pt>
    <dgm:pt modelId="{2EAF9E5F-A3CE-4F70-A1FF-22826C03BB63}" type="pres">
      <dgm:prSet presAssocID="{615D8C0F-888D-4986-9102-4F987C9B9F03}" presName="sibTrans" presStyleCnt="0"/>
      <dgm:spPr/>
    </dgm:pt>
    <dgm:pt modelId="{3D1884E6-C90D-44C1-B09F-C7CAEF30A000}" type="pres">
      <dgm:prSet presAssocID="{615D8C0F-888D-4986-9102-4F987C9B9F03}" presName="space" presStyleCnt="0"/>
      <dgm:spPr/>
    </dgm:pt>
    <dgm:pt modelId="{B4E02F5F-F1EE-41E3-9DF0-100E639BE850}" type="pres">
      <dgm:prSet presAssocID="{9A0FB267-C8E9-440F-9C31-32C732FE8284}" presName="composite" presStyleCnt="0"/>
      <dgm:spPr/>
    </dgm:pt>
    <dgm:pt modelId="{F63F4F71-2564-4DD1-A3EF-65A90D0AB86F}" type="pres">
      <dgm:prSet presAssocID="{9A0FB267-C8E9-440F-9C31-32C732FE8284}" presName="LShape" presStyleLbl="alignNode1" presStyleIdx="8" presStyleCnt="9"/>
      <dgm:spPr/>
    </dgm:pt>
    <dgm:pt modelId="{240A07E2-1F1B-49FA-8D48-6C8033C460D0}" type="pres">
      <dgm:prSet presAssocID="{9A0FB267-C8E9-440F-9C31-32C732FE8284}" presName="ParentText" presStyleLbl="revTx" presStyleIdx="4" presStyleCnt="5">
        <dgm:presLayoutVars>
          <dgm:chMax val="0"/>
          <dgm:chPref val="0"/>
          <dgm:bulletEnabled val="1"/>
        </dgm:presLayoutVars>
      </dgm:prSet>
      <dgm:spPr/>
      <dgm:t>
        <a:bodyPr/>
        <a:lstStyle/>
        <a:p>
          <a:endParaRPr lang="en-US"/>
        </a:p>
      </dgm:t>
    </dgm:pt>
  </dgm:ptLst>
  <dgm:cxnLst>
    <dgm:cxn modelId="{3AA8DEFE-FCF1-41E2-849B-F79B47955EB0}" srcId="{02D902D7-A129-429C-8B3E-15E082E00A92}" destId="{BD9A5614-2A3C-4F89-A3DD-AF483E198FDF}" srcOrd="2" destOrd="0" parTransId="{F1D0E970-FEEB-4C0E-97EB-13C647564D01}" sibTransId="{E2AB8024-AD02-47B8-B207-EE0C11803FCE}"/>
    <dgm:cxn modelId="{D0A364F2-973C-4245-913F-AC621C39E844}" type="presOf" srcId="{02D902D7-A129-429C-8B3E-15E082E00A92}" destId="{870DDEA7-772F-4CF0-BB5C-890A9F26F07D}" srcOrd="0" destOrd="0" presId="urn:microsoft.com/office/officeart/2009/3/layout/StepUpProcess"/>
    <dgm:cxn modelId="{4766959A-BCE8-4EAB-808C-A2B2E392999E}" srcId="{02D902D7-A129-429C-8B3E-15E082E00A92}" destId="{70592D89-A530-487B-AB9B-ED588E8A9964}" srcOrd="3" destOrd="0" parTransId="{4DF7C4BA-CA95-4EB6-898D-01C20B30CAF4}" sibTransId="{615D8C0F-888D-4986-9102-4F987C9B9F03}"/>
    <dgm:cxn modelId="{7670B4FA-E82E-423A-B613-23FB7883A941}" type="presOf" srcId="{9A0FB267-C8E9-440F-9C31-32C732FE8284}" destId="{240A07E2-1F1B-49FA-8D48-6C8033C460D0}" srcOrd="0" destOrd="0" presId="urn:microsoft.com/office/officeart/2009/3/layout/StepUpProcess"/>
    <dgm:cxn modelId="{EA6823AA-FDC9-4D5D-98F7-3389C16495B6}" srcId="{02D902D7-A129-429C-8B3E-15E082E00A92}" destId="{B0722AA6-916C-42DF-A3C5-C1E0B21EE588}" srcOrd="0" destOrd="0" parTransId="{D4B68423-C691-413D-A2AD-A3B17D1E30EF}" sibTransId="{53304B97-E363-440B-87C4-8F1F06AA7103}"/>
    <dgm:cxn modelId="{B06D682A-C9B1-4C90-9DF0-189AA5A9A216}" srcId="{02D902D7-A129-429C-8B3E-15E082E00A92}" destId="{9A0FB267-C8E9-440F-9C31-32C732FE8284}" srcOrd="4" destOrd="0" parTransId="{0FED3D3B-3C48-4835-96BB-7D4A9838E11C}" sibTransId="{270C6F09-1761-4AF6-96A4-8BC5A057162D}"/>
    <dgm:cxn modelId="{E1ADF5E6-EFB6-4AA6-AFAD-9A67B7446F6E}" srcId="{02D902D7-A129-429C-8B3E-15E082E00A92}" destId="{6620B3A8-AED8-4DD9-99BD-18B76E309BA4}" srcOrd="1" destOrd="0" parTransId="{50761B6A-B6F7-4265-9332-4748A850E23B}" sibTransId="{7807EE68-FDC1-4E12-88B7-F31555BBD435}"/>
    <dgm:cxn modelId="{A415C111-ACE4-4BD9-9A93-B4BEA18F9AFD}" type="presOf" srcId="{6620B3A8-AED8-4DD9-99BD-18B76E309BA4}" destId="{BEAD3921-FE2C-43D8-ACC3-4EE438461CA5}" srcOrd="0" destOrd="0" presId="urn:microsoft.com/office/officeart/2009/3/layout/StepUpProcess"/>
    <dgm:cxn modelId="{E371C242-22C3-4EEF-8312-5267CAB6AE90}" type="presOf" srcId="{B0722AA6-916C-42DF-A3C5-C1E0B21EE588}" destId="{CDD3E44C-1871-484B-B44B-3F44DD4091F5}" srcOrd="0" destOrd="0" presId="urn:microsoft.com/office/officeart/2009/3/layout/StepUpProcess"/>
    <dgm:cxn modelId="{B0FBB2FA-4E96-49C9-A58A-5064C0E8D30E}" type="presOf" srcId="{BD9A5614-2A3C-4F89-A3DD-AF483E198FDF}" destId="{ED0FBCA5-D3D4-4A42-8E81-09E84FD5625E}" srcOrd="0" destOrd="0" presId="urn:microsoft.com/office/officeart/2009/3/layout/StepUpProcess"/>
    <dgm:cxn modelId="{410D9731-6622-4E97-983B-B7B1B3695F53}" type="presOf" srcId="{70592D89-A530-487B-AB9B-ED588E8A9964}" destId="{D40BA969-46E9-4615-9C95-96894D7F9DBF}" srcOrd="0" destOrd="0" presId="urn:microsoft.com/office/officeart/2009/3/layout/StepUpProcess"/>
    <dgm:cxn modelId="{667FB1BB-C1A3-48DE-8BB7-845FFA54C1B3}" type="presParOf" srcId="{870DDEA7-772F-4CF0-BB5C-890A9F26F07D}" destId="{DC3962D3-977B-4CBA-B5CD-DCA644877C57}" srcOrd="0" destOrd="0" presId="urn:microsoft.com/office/officeart/2009/3/layout/StepUpProcess"/>
    <dgm:cxn modelId="{7829A7C7-4FB7-406C-9DF8-1A96E0C760D5}" type="presParOf" srcId="{DC3962D3-977B-4CBA-B5CD-DCA644877C57}" destId="{C6F7B681-066B-4F18-908A-36A2DB85FAD8}" srcOrd="0" destOrd="0" presId="urn:microsoft.com/office/officeart/2009/3/layout/StepUpProcess"/>
    <dgm:cxn modelId="{02DA5A51-B06E-41EA-9D59-0BF21DDAA332}" type="presParOf" srcId="{DC3962D3-977B-4CBA-B5CD-DCA644877C57}" destId="{CDD3E44C-1871-484B-B44B-3F44DD4091F5}" srcOrd="1" destOrd="0" presId="urn:microsoft.com/office/officeart/2009/3/layout/StepUpProcess"/>
    <dgm:cxn modelId="{1B896BAA-A886-4FA3-8880-AE4FD13EEAAC}" type="presParOf" srcId="{DC3962D3-977B-4CBA-B5CD-DCA644877C57}" destId="{7063BC55-54B5-4D11-9930-B9632D4EC3B3}" srcOrd="2" destOrd="0" presId="urn:microsoft.com/office/officeart/2009/3/layout/StepUpProcess"/>
    <dgm:cxn modelId="{C197889E-FF84-4097-B51C-E11DE260688B}" type="presParOf" srcId="{870DDEA7-772F-4CF0-BB5C-890A9F26F07D}" destId="{44F45DCA-EE50-4734-A1A4-9AB19E52F108}" srcOrd="1" destOrd="0" presId="urn:microsoft.com/office/officeart/2009/3/layout/StepUpProcess"/>
    <dgm:cxn modelId="{3271D5A8-9914-489E-957C-31D5EAD1616E}" type="presParOf" srcId="{44F45DCA-EE50-4734-A1A4-9AB19E52F108}" destId="{17098F0A-5B15-4CE3-A2D0-3E67FDF2690F}" srcOrd="0" destOrd="0" presId="urn:microsoft.com/office/officeart/2009/3/layout/StepUpProcess"/>
    <dgm:cxn modelId="{FBF66A97-20AF-40DE-ACA5-93C29C3AAB99}" type="presParOf" srcId="{870DDEA7-772F-4CF0-BB5C-890A9F26F07D}" destId="{DE6027A6-9B05-4831-B408-ED1D0AFA3A77}" srcOrd="2" destOrd="0" presId="urn:microsoft.com/office/officeart/2009/3/layout/StepUpProcess"/>
    <dgm:cxn modelId="{EDAFF3CE-1961-4E79-B576-16067357200E}" type="presParOf" srcId="{DE6027A6-9B05-4831-B408-ED1D0AFA3A77}" destId="{A97066BE-CAF1-4B22-92FD-966C7ADAC4C0}" srcOrd="0" destOrd="0" presId="urn:microsoft.com/office/officeart/2009/3/layout/StepUpProcess"/>
    <dgm:cxn modelId="{9201FD97-8C6F-46C3-8C00-A50431133933}" type="presParOf" srcId="{DE6027A6-9B05-4831-B408-ED1D0AFA3A77}" destId="{BEAD3921-FE2C-43D8-ACC3-4EE438461CA5}" srcOrd="1" destOrd="0" presId="urn:microsoft.com/office/officeart/2009/3/layout/StepUpProcess"/>
    <dgm:cxn modelId="{0D06F64F-7948-4647-8069-2CB83FFFE113}" type="presParOf" srcId="{DE6027A6-9B05-4831-B408-ED1D0AFA3A77}" destId="{514806C6-6CE2-4CD3-B274-D4798CD61708}" srcOrd="2" destOrd="0" presId="urn:microsoft.com/office/officeart/2009/3/layout/StepUpProcess"/>
    <dgm:cxn modelId="{0F3A6E7D-E26A-49B1-BC66-5ABE7A6CD588}" type="presParOf" srcId="{870DDEA7-772F-4CF0-BB5C-890A9F26F07D}" destId="{5C393AE3-A4AB-4CA8-B78C-55858F0C2D26}" srcOrd="3" destOrd="0" presId="urn:microsoft.com/office/officeart/2009/3/layout/StepUpProcess"/>
    <dgm:cxn modelId="{07281811-3581-444F-B6C6-E897612863A3}" type="presParOf" srcId="{5C393AE3-A4AB-4CA8-B78C-55858F0C2D26}" destId="{54CD67B0-58D5-4216-ADBC-5DF1DFBE973D}" srcOrd="0" destOrd="0" presId="urn:microsoft.com/office/officeart/2009/3/layout/StepUpProcess"/>
    <dgm:cxn modelId="{B4DF73C6-43D2-4406-B185-8AC25C156288}" type="presParOf" srcId="{870DDEA7-772F-4CF0-BB5C-890A9F26F07D}" destId="{65C04A97-2859-4319-89F3-19FA97103E3B}" srcOrd="4" destOrd="0" presId="urn:microsoft.com/office/officeart/2009/3/layout/StepUpProcess"/>
    <dgm:cxn modelId="{0C76D84A-4963-4C81-8744-FF5658973F79}" type="presParOf" srcId="{65C04A97-2859-4319-89F3-19FA97103E3B}" destId="{D75929D7-E39F-412F-8164-EA0C86EBABCE}" srcOrd="0" destOrd="0" presId="urn:microsoft.com/office/officeart/2009/3/layout/StepUpProcess"/>
    <dgm:cxn modelId="{D3E1F4D2-379E-4320-96F9-9D87BCC193C6}" type="presParOf" srcId="{65C04A97-2859-4319-89F3-19FA97103E3B}" destId="{ED0FBCA5-D3D4-4A42-8E81-09E84FD5625E}" srcOrd="1" destOrd="0" presId="urn:microsoft.com/office/officeart/2009/3/layout/StepUpProcess"/>
    <dgm:cxn modelId="{021D374E-18FB-4A39-A886-13A828255FBB}" type="presParOf" srcId="{65C04A97-2859-4319-89F3-19FA97103E3B}" destId="{D1395E9A-96F7-4708-8363-5E20081B96C5}" srcOrd="2" destOrd="0" presId="urn:microsoft.com/office/officeart/2009/3/layout/StepUpProcess"/>
    <dgm:cxn modelId="{C5D57F15-5B28-49CF-8260-9BD08AB85487}" type="presParOf" srcId="{870DDEA7-772F-4CF0-BB5C-890A9F26F07D}" destId="{707A6DD1-8B15-4784-9B5D-25E21555DCA8}" srcOrd="5" destOrd="0" presId="urn:microsoft.com/office/officeart/2009/3/layout/StepUpProcess"/>
    <dgm:cxn modelId="{7BA0EBDE-2582-423B-A7D1-259EB6965D0D}" type="presParOf" srcId="{707A6DD1-8B15-4784-9B5D-25E21555DCA8}" destId="{D1FE5412-C3DB-4747-8A15-6441C09AFD28}" srcOrd="0" destOrd="0" presId="urn:microsoft.com/office/officeart/2009/3/layout/StepUpProcess"/>
    <dgm:cxn modelId="{61C34E7D-BF57-444A-9588-4D961E2B13EC}" type="presParOf" srcId="{870DDEA7-772F-4CF0-BB5C-890A9F26F07D}" destId="{0B180C02-4D1B-4DA1-BEE0-50DCB98D02CD}" srcOrd="6" destOrd="0" presId="urn:microsoft.com/office/officeart/2009/3/layout/StepUpProcess"/>
    <dgm:cxn modelId="{F1748804-5887-4CD6-BC46-C30D4CC10C27}" type="presParOf" srcId="{0B180C02-4D1B-4DA1-BEE0-50DCB98D02CD}" destId="{F3AFD994-F7EF-4652-8C49-3EE1A235BFBE}" srcOrd="0" destOrd="0" presId="urn:microsoft.com/office/officeart/2009/3/layout/StepUpProcess"/>
    <dgm:cxn modelId="{DCBB558A-AAB0-413B-8F83-A8CDA66A62BB}" type="presParOf" srcId="{0B180C02-4D1B-4DA1-BEE0-50DCB98D02CD}" destId="{D40BA969-46E9-4615-9C95-96894D7F9DBF}" srcOrd="1" destOrd="0" presId="urn:microsoft.com/office/officeart/2009/3/layout/StepUpProcess"/>
    <dgm:cxn modelId="{971AAFC0-C197-4D6C-B39C-404ACC5E00C1}" type="presParOf" srcId="{0B180C02-4D1B-4DA1-BEE0-50DCB98D02CD}" destId="{A94A3A39-54A2-43AE-B466-CAA5AB0B43A0}" srcOrd="2" destOrd="0" presId="urn:microsoft.com/office/officeart/2009/3/layout/StepUpProcess"/>
    <dgm:cxn modelId="{48B7B3BF-23C3-4991-912A-A93CD77E0273}" type="presParOf" srcId="{870DDEA7-772F-4CF0-BB5C-890A9F26F07D}" destId="{2EAF9E5F-A3CE-4F70-A1FF-22826C03BB63}" srcOrd="7" destOrd="0" presId="urn:microsoft.com/office/officeart/2009/3/layout/StepUpProcess"/>
    <dgm:cxn modelId="{6A8C2E29-306A-4652-BF44-4022501B2060}" type="presParOf" srcId="{2EAF9E5F-A3CE-4F70-A1FF-22826C03BB63}" destId="{3D1884E6-C90D-44C1-B09F-C7CAEF30A000}" srcOrd="0" destOrd="0" presId="urn:microsoft.com/office/officeart/2009/3/layout/StepUpProcess"/>
    <dgm:cxn modelId="{3BD88064-0017-4DDA-8DA8-63EF83ADF4A3}" type="presParOf" srcId="{870DDEA7-772F-4CF0-BB5C-890A9F26F07D}" destId="{B4E02F5F-F1EE-41E3-9DF0-100E639BE850}" srcOrd="8" destOrd="0" presId="urn:microsoft.com/office/officeart/2009/3/layout/StepUpProcess"/>
    <dgm:cxn modelId="{2E4CFAA2-DBE9-4BC3-8D37-9F2FD4D02E7C}" type="presParOf" srcId="{B4E02F5F-F1EE-41E3-9DF0-100E639BE850}" destId="{F63F4F71-2564-4DD1-A3EF-65A90D0AB86F}" srcOrd="0" destOrd="0" presId="urn:microsoft.com/office/officeart/2009/3/layout/StepUpProcess"/>
    <dgm:cxn modelId="{F5AE2475-C2E7-45A8-8A58-9ADCFBFA39AB}" type="presParOf" srcId="{B4E02F5F-F1EE-41E3-9DF0-100E639BE850}" destId="{240A07E2-1F1B-49FA-8D48-6C8033C460D0}"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F52BC-E90F-4D87-94B8-D9A8EAE1519B}">
      <dsp:nvSpPr>
        <dsp:cNvPr id="0" name=""/>
        <dsp:cNvSpPr/>
      </dsp:nvSpPr>
      <dsp:spPr>
        <a:xfrm>
          <a:off x="3261359" y="1537"/>
          <a:ext cx="4892040" cy="1219952"/>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Safe and healthy systems of works</a:t>
          </a:r>
          <a:endParaRPr lang="en-US" sz="1800" kern="1200" dirty="0"/>
        </a:p>
      </dsp:txBody>
      <dsp:txXfrm>
        <a:off x="3261359" y="154031"/>
        <a:ext cx="4434558" cy="914964"/>
      </dsp:txXfrm>
    </dsp:sp>
    <dsp:sp modelId="{5AFB466F-F829-45E9-84B8-8FD7AEB4D332}">
      <dsp:nvSpPr>
        <dsp:cNvPr id="0" name=""/>
        <dsp:cNvSpPr/>
      </dsp:nvSpPr>
      <dsp:spPr>
        <a:xfrm>
          <a:off x="0" y="1537"/>
          <a:ext cx="3261360" cy="1219952"/>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b="1" kern="1200" dirty="0" smtClean="0"/>
            <a:t>Design</a:t>
          </a:r>
          <a:endParaRPr lang="en-US" sz="3600" kern="1200" dirty="0"/>
        </a:p>
      </dsp:txBody>
      <dsp:txXfrm>
        <a:off x="59553" y="61090"/>
        <a:ext cx="3142254" cy="1100846"/>
      </dsp:txXfrm>
    </dsp:sp>
    <dsp:sp modelId="{BE2C5D12-2B48-443E-BBD7-91A0BEA074AA}">
      <dsp:nvSpPr>
        <dsp:cNvPr id="0" name=""/>
        <dsp:cNvSpPr/>
      </dsp:nvSpPr>
      <dsp:spPr>
        <a:xfrm>
          <a:off x="3261359" y="1343485"/>
          <a:ext cx="4892040" cy="1219952"/>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Strong management commitment</a:t>
          </a:r>
          <a:endParaRPr lang="en-US" sz="1800" kern="1200" dirty="0"/>
        </a:p>
      </dsp:txBody>
      <dsp:txXfrm>
        <a:off x="3261359" y="1495979"/>
        <a:ext cx="4434558" cy="914964"/>
      </dsp:txXfrm>
    </dsp:sp>
    <dsp:sp modelId="{F103A535-D9D3-40A6-9F83-57104AC4A50C}">
      <dsp:nvSpPr>
        <dsp:cNvPr id="0" name=""/>
        <dsp:cNvSpPr/>
      </dsp:nvSpPr>
      <dsp:spPr>
        <a:xfrm>
          <a:off x="0" y="1343485"/>
          <a:ext cx="3261360" cy="121995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b="1" kern="1200" dirty="0" smtClean="0"/>
            <a:t>Exhibit</a:t>
          </a:r>
        </a:p>
      </dsp:txBody>
      <dsp:txXfrm>
        <a:off x="59553" y="1403038"/>
        <a:ext cx="3142254" cy="1100846"/>
      </dsp:txXfrm>
    </dsp:sp>
    <dsp:sp modelId="{E8E80695-8703-4916-831E-D9DC4DEE4B0B}">
      <dsp:nvSpPr>
        <dsp:cNvPr id="0" name=""/>
        <dsp:cNvSpPr/>
      </dsp:nvSpPr>
      <dsp:spPr>
        <a:xfrm>
          <a:off x="3261359" y="2685432"/>
          <a:ext cx="4892040" cy="121995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Workplace for health and safety problems</a:t>
          </a:r>
          <a:endParaRPr lang="en-US" sz="1800" kern="1200" dirty="0"/>
        </a:p>
      </dsp:txBody>
      <dsp:txXfrm>
        <a:off x="3261359" y="2837926"/>
        <a:ext cx="4434558" cy="914964"/>
      </dsp:txXfrm>
    </dsp:sp>
    <dsp:sp modelId="{E272772B-33CF-45F2-BF45-B8BB21883ECD}">
      <dsp:nvSpPr>
        <dsp:cNvPr id="0" name=""/>
        <dsp:cNvSpPr/>
      </dsp:nvSpPr>
      <dsp:spPr>
        <a:xfrm>
          <a:off x="0" y="2699425"/>
          <a:ext cx="3261360" cy="1219952"/>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b="1" kern="1200" smtClean="0"/>
            <a:t>Inspect</a:t>
          </a:r>
          <a:endParaRPr lang="en-US" sz="3600" b="1" kern="1200" dirty="0" smtClean="0"/>
        </a:p>
      </dsp:txBody>
      <dsp:txXfrm>
        <a:off x="59553" y="2758978"/>
        <a:ext cx="3142254" cy="1100846"/>
      </dsp:txXfrm>
    </dsp:sp>
    <dsp:sp modelId="{00206458-2BBF-4F3A-ADA5-76C97B0A4716}">
      <dsp:nvSpPr>
        <dsp:cNvPr id="0" name=""/>
        <dsp:cNvSpPr/>
      </dsp:nvSpPr>
      <dsp:spPr>
        <a:xfrm>
          <a:off x="3261359" y="4027380"/>
          <a:ext cx="4892040" cy="1219952"/>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smtClean="0"/>
            <a:t>Procedures and controls for dealing with health and safety issues</a:t>
          </a:r>
          <a:endParaRPr lang="en-US" sz="1800" kern="1200"/>
        </a:p>
      </dsp:txBody>
      <dsp:txXfrm>
        <a:off x="3261359" y="4179874"/>
        <a:ext cx="4434558" cy="914964"/>
      </dsp:txXfrm>
    </dsp:sp>
    <dsp:sp modelId="{FCE11A22-35B3-4A24-AD8D-C0ED3A553316}">
      <dsp:nvSpPr>
        <dsp:cNvPr id="0" name=""/>
        <dsp:cNvSpPr/>
      </dsp:nvSpPr>
      <dsp:spPr>
        <a:xfrm>
          <a:off x="0" y="4027380"/>
          <a:ext cx="3261360" cy="1219952"/>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b="1" kern="1200" dirty="0" smtClean="0"/>
            <a:t>Establish</a:t>
          </a:r>
        </a:p>
      </dsp:txBody>
      <dsp:txXfrm>
        <a:off x="59553" y="4086933"/>
        <a:ext cx="3142254" cy="1100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E3A4C-F175-4457-A958-170A7D8C36D7}">
      <dsp:nvSpPr>
        <dsp:cNvPr id="0" name=""/>
        <dsp:cNvSpPr/>
      </dsp:nvSpPr>
      <dsp:spPr>
        <a:xfrm>
          <a:off x="3810004" y="149007"/>
          <a:ext cx="4114790" cy="917796"/>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Training programs</a:t>
          </a:r>
          <a:endParaRPr lang="en-US" sz="2000" kern="1200" dirty="0"/>
        </a:p>
      </dsp:txBody>
      <dsp:txXfrm>
        <a:off x="3810004" y="263732"/>
        <a:ext cx="3770617" cy="688347"/>
      </dsp:txXfrm>
    </dsp:sp>
    <dsp:sp modelId="{D6F09401-21E4-4ED5-BDA3-E90B9EB2C71C}">
      <dsp:nvSpPr>
        <dsp:cNvPr id="0" name=""/>
        <dsp:cNvSpPr/>
      </dsp:nvSpPr>
      <dsp:spPr>
        <a:xfrm>
          <a:off x="457204" y="752"/>
          <a:ext cx="3352800" cy="121430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b="1" kern="1200" dirty="0" smtClean="0"/>
            <a:t>Develop</a:t>
          </a:r>
          <a:endParaRPr lang="en-US" sz="4400" kern="1200" dirty="0"/>
        </a:p>
      </dsp:txBody>
      <dsp:txXfrm>
        <a:off x="516482" y="60030"/>
        <a:ext cx="3234244" cy="1095750"/>
      </dsp:txXfrm>
    </dsp:sp>
    <dsp:sp modelId="{64652AF9-89E9-4B25-8563-ADECD7B5969C}">
      <dsp:nvSpPr>
        <dsp:cNvPr id="0" name=""/>
        <dsp:cNvSpPr/>
      </dsp:nvSpPr>
      <dsp:spPr>
        <a:xfrm>
          <a:off x="3810004" y="1572536"/>
          <a:ext cx="4114790" cy="917796"/>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Health and safety committees</a:t>
          </a:r>
          <a:endParaRPr lang="en-US" sz="2000" kern="1200" dirty="0"/>
        </a:p>
      </dsp:txBody>
      <dsp:txXfrm>
        <a:off x="3810004" y="1687261"/>
        <a:ext cx="3770617" cy="688347"/>
      </dsp:txXfrm>
    </dsp:sp>
    <dsp:sp modelId="{1A5AB5B8-BD51-4EB0-9F57-B6CEEEE68049}">
      <dsp:nvSpPr>
        <dsp:cNvPr id="0" name=""/>
        <dsp:cNvSpPr/>
      </dsp:nvSpPr>
      <dsp:spPr>
        <a:xfrm>
          <a:off x="457204" y="1424281"/>
          <a:ext cx="3352800" cy="121430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b="1" kern="1200" dirty="0" smtClean="0"/>
            <a:t>Set up</a:t>
          </a:r>
          <a:endParaRPr lang="en-US" sz="4400" kern="1200" dirty="0"/>
        </a:p>
      </dsp:txBody>
      <dsp:txXfrm>
        <a:off x="516482" y="1483559"/>
        <a:ext cx="3234244" cy="1095750"/>
      </dsp:txXfrm>
    </dsp:sp>
    <dsp:sp modelId="{CBE964BF-67E2-438D-8C71-62BA87696694}">
      <dsp:nvSpPr>
        <dsp:cNvPr id="0" name=""/>
        <dsp:cNvSpPr/>
      </dsp:nvSpPr>
      <dsp:spPr>
        <a:xfrm>
          <a:off x="3810004" y="2996066"/>
          <a:ext cx="4114790" cy="917796"/>
        </a:xfrm>
        <a:prstGeom prst="rightArrow">
          <a:avLst>
            <a:gd name="adj1" fmla="val 75000"/>
            <a:gd name="adj2" fmla="val 50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Safety policies</a:t>
          </a:r>
          <a:endParaRPr lang="en-US" sz="2000" kern="1200" dirty="0"/>
        </a:p>
      </dsp:txBody>
      <dsp:txXfrm>
        <a:off x="3810004" y="3110791"/>
        <a:ext cx="3770617" cy="688347"/>
      </dsp:txXfrm>
    </dsp:sp>
    <dsp:sp modelId="{D43E1F1F-EC8C-412E-9794-0128A07CC5BE}">
      <dsp:nvSpPr>
        <dsp:cNvPr id="0" name=""/>
        <dsp:cNvSpPr/>
      </dsp:nvSpPr>
      <dsp:spPr>
        <a:xfrm>
          <a:off x="457204" y="2847811"/>
          <a:ext cx="3352800" cy="1214306"/>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b="1" kern="1200" dirty="0" smtClean="0"/>
            <a:t>Monitor</a:t>
          </a:r>
          <a:endParaRPr lang="en-US" sz="4400" kern="1200" dirty="0"/>
        </a:p>
      </dsp:txBody>
      <dsp:txXfrm>
        <a:off x="516482" y="2907089"/>
        <a:ext cx="3234244" cy="1095750"/>
      </dsp:txXfrm>
    </dsp:sp>
    <dsp:sp modelId="{95695A0E-3701-44FA-B538-9BBFDE774068}">
      <dsp:nvSpPr>
        <dsp:cNvPr id="0" name=""/>
        <dsp:cNvSpPr/>
      </dsp:nvSpPr>
      <dsp:spPr>
        <a:xfrm>
          <a:off x="3810004" y="4419595"/>
          <a:ext cx="4114790" cy="917796"/>
        </a:xfrm>
        <a:prstGeom prst="rightArrow">
          <a:avLst>
            <a:gd name="adj1" fmla="val 75000"/>
            <a:gd name="adj2" fmla="val 50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Action plan and checklist</a:t>
          </a:r>
          <a:endParaRPr lang="en-US" sz="2000" kern="1200" dirty="0"/>
        </a:p>
      </dsp:txBody>
      <dsp:txXfrm>
        <a:off x="3810004" y="4534320"/>
        <a:ext cx="3770617" cy="688347"/>
      </dsp:txXfrm>
    </dsp:sp>
    <dsp:sp modelId="{B1E3D195-4B09-419F-9204-027DAC4D8145}">
      <dsp:nvSpPr>
        <dsp:cNvPr id="0" name=""/>
        <dsp:cNvSpPr/>
      </dsp:nvSpPr>
      <dsp:spPr>
        <a:xfrm>
          <a:off x="457204" y="4271340"/>
          <a:ext cx="3352800" cy="1214306"/>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b="1" kern="1200" dirty="0" smtClean="0"/>
            <a:t>Draw up</a:t>
          </a:r>
          <a:endParaRPr lang="en-US" sz="4400" kern="1200" dirty="0"/>
        </a:p>
      </dsp:txBody>
      <dsp:txXfrm>
        <a:off x="516482" y="4330618"/>
        <a:ext cx="3234244" cy="10957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3432C-BDB7-4D3E-A182-450060D38D8D}">
      <dsp:nvSpPr>
        <dsp:cNvPr id="0" name=""/>
        <dsp:cNvSpPr/>
      </dsp:nvSpPr>
      <dsp:spPr>
        <a:xfrm rot="16200000">
          <a:off x="-804155" y="808732"/>
          <a:ext cx="6019800" cy="4402335"/>
        </a:xfrm>
        <a:prstGeom prst="flowChartManualOperati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0" tIns="0" rIns="152400" bIns="0" numCol="1" spcCol="1270" anchor="ctr" anchorCtr="0">
          <a:noAutofit/>
        </a:bodyPr>
        <a:lstStyle/>
        <a:p>
          <a:pPr lvl="0" algn="ctr" defTabSz="1066800">
            <a:lnSpc>
              <a:spcPct val="90000"/>
            </a:lnSpc>
            <a:spcBef>
              <a:spcPct val="0"/>
            </a:spcBef>
            <a:spcAft>
              <a:spcPct val="35000"/>
            </a:spcAft>
          </a:pPr>
          <a:r>
            <a:rPr lang="en-US" sz="2400" b="1" kern="1200" dirty="0" smtClean="0">
              <a:effectLst>
                <a:outerShdw blurRad="38100" dist="38100" dir="2700000" algn="tl">
                  <a:srgbClr val="000000">
                    <a:alpha val="43137"/>
                  </a:srgbClr>
                </a:outerShdw>
              </a:effectLst>
            </a:rPr>
            <a:t>Employees</a:t>
          </a:r>
          <a:r>
            <a:rPr lang="en-US" sz="2400" b="1" kern="1200" dirty="0" smtClean="0"/>
            <a:t> </a:t>
          </a:r>
          <a:r>
            <a:rPr lang="en-US" sz="2400" kern="1200" dirty="0" smtClean="0"/>
            <a:t>must:</a:t>
          </a:r>
        </a:p>
        <a:p>
          <a:pPr lvl="0" indent="-457200" algn="l" defTabSz="1066800">
            <a:lnSpc>
              <a:spcPct val="100000"/>
            </a:lnSpc>
            <a:spcBef>
              <a:spcPct val="0"/>
            </a:spcBef>
            <a:spcAft>
              <a:spcPts val="0"/>
            </a:spcAft>
          </a:pPr>
          <a:r>
            <a:rPr lang="en-US" sz="1600" kern="1200" dirty="0" smtClean="0"/>
            <a:t>1. Work safely to protect them self and </a:t>
          </a:r>
        </a:p>
        <a:p>
          <a:pPr lvl="0" indent="-457200" algn="l" defTabSz="1066800">
            <a:lnSpc>
              <a:spcPct val="100000"/>
            </a:lnSpc>
            <a:spcBef>
              <a:spcPct val="0"/>
            </a:spcBef>
            <a:spcAft>
              <a:spcPts val="0"/>
            </a:spcAft>
          </a:pPr>
          <a:r>
            <a:rPr lang="en-US" sz="1600" kern="1200" dirty="0" smtClean="0"/>
            <a:t>    others from injury and follow all OHS   </a:t>
          </a:r>
        </a:p>
        <a:p>
          <a:pPr lvl="0" indent="-457200" algn="l" defTabSz="1066800">
            <a:lnSpc>
              <a:spcPct val="100000"/>
            </a:lnSpc>
            <a:spcBef>
              <a:spcPct val="0"/>
            </a:spcBef>
            <a:spcAft>
              <a:spcPts val="0"/>
            </a:spcAft>
          </a:pPr>
          <a:r>
            <a:rPr lang="en-US" sz="1600" kern="1200" dirty="0" smtClean="0"/>
            <a:t>    instructions, for example:</a:t>
          </a:r>
        </a:p>
        <a:p>
          <a:pPr lvl="0" algn="l" defTabSz="1066800">
            <a:lnSpc>
              <a:spcPct val="100000"/>
            </a:lnSpc>
            <a:spcBef>
              <a:spcPct val="0"/>
            </a:spcBef>
            <a:spcAft>
              <a:spcPts val="0"/>
            </a:spcAft>
          </a:pPr>
          <a:endParaRPr lang="en-US" sz="1600" kern="1200" dirty="0" smtClean="0"/>
        </a:p>
        <a:p>
          <a:pPr lvl="0" algn="l" defTabSz="1066800">
            <a:lnSpc>
              <a:spcPct val="100000"/>
            </a:lnSpc>
            <a:spcBef>
              <a:spcPct val="0"/>
            </a:spcBef>
            <a:spcAft>
              <a:spcPts val="0"/>
            </a:spcAft>
          </a:pPr>
          <a:r>
            <a:rPr lang="en-US" sz="1600" i="1" kern="1200" dirty="0" smtClean="0"/>
            <a:t>Wear all personal protective equipment provided.</a:t>
          </a:r>
        </a:p>
        <a:p>
          <a:pPr lvl="0" algn="l" defTabSz="1066800">
            <a:lnSpc>
              <a:spcPct val="100000"/>
            </a:lnSpc>
            <a:spcBef>
              <a:spcPct val="0"/>
            </a:spcBef>
            <a:spcAft>
              <a:spcPts val="0"/>
            </a:spcAft>
          </a:pPr>
          <a:r>
            <a:rPr lang="en-US" sz="1600" i="1" kern="1200" dirty="0" smtClean="0"/>
            <a:t>Follow safe work procedures.</a:t>
          </a:r>
        </a:p>
        <a:p>
          <a:pPr lvl="0" algn="l" defTabSz="1066800">
            <a:lnSpc>
              <a:spcPct val="90000"/>
            </a:lnSpc>
            <a:spcBef>
              <a:spcPct val="0"/>
            </a:spcBef>
            <a:spcAft>
              <a:spcPct val="35000"/>
            </a:spcAft>
          </a:pPr>
          <a:endParaRPr lang="en-US" sz="1600" kern="1200" dirty="0" smtClean="0"/>
        </a:p>
        <a:p>
          <a:pPr lvl="0" indent="-457200" algn="l" defTabSz="1066800">
            <a:lnSpc>
              <a:spcPct val="100000"/>
            </a:lnSpc>
            <a:spcBef>
              <a:spcPct val="0"/>
            </a:spcBef>
            <a:spcAft>
              <a:spcPts val="0"/>
            </a:spcAft>
          </a:pPr>
          <a:r>
            <a:rPr lang="en-US" sz="1600" kern="1200" dirty="0" smtClean="0"/>
            <a:t>2. Report any OHS issues, including hazards, </a:t>
          </a:r>
        </a:p>
        <a:p>
          <a:pPr lvl="0" indent="-457200" algn="l" defTabSz="1066800">
            <a:lnSpc>
              <a:spcPct val="100000"/>
            </a:lnSpc>
            <a:spcBef>
              <a:spcPct val="0"/>
            </a:spcBef>
            <a:spcAft>
              <a:spcPts val="0"/>
            </a:spcAft>
          </a:pPr>
          <a:r>
            <a:rPr lang="en-US" sz="1600" kern="1200" dirty="0" smtClean="0"/>
            <a:t>    injuries, illnesses and near misses.</a:t>
          </a:r>
          <a:endParaRPr lang="en-US" sz="1600" kern="1200" dirty="0"/>
        </a:p>
      </dsp:txBody>
      <dsp:txXfrm rot="5400000">
        <a:off x="4578" y="1203959"/>
        <a:ext cx="4402335" cy="3611880"/>
      </dsp:txXfrm>
    </dsp:sp>
    <dsp:sp modelId="{4CE661A5-EB79-4C02-9125-6C68BD90CC99}">
      <dsp:nvSpPr>
        <dsp:cNvPr id="0" name=""/>
        <dsp:cNvSpPr/>
      </dsp:nvSpPr>
      <dsp:spPr>
        <a:xfrm rot="16200000">
          <a:off x="3763267" y="808732"/>
          <a:ext cx="6019800" cy="4402335"/>
        </a:xfrm>
        <a:prstGeom prst="flowChartManualOperati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0" tIns="0" rIns="152400" bIns="0" numCol="1" spcCol="1270" anchor="ctr" anchorCtr="0">
          <a:noAutofit/>
        </a:bodyPr>
        <a:lstStyle/>
        <a:p>
          <a:pPr lvl="0" indent="-457200" algn="ctr" defTabSz="1066800">
            <a:lnSpc>
              <a:spcPct val="100000"/>
            </a:lnSpc>
            <a:spcBef>
              <a:spcPct val="0"/>
            </a:spcBef>
            <a:spcAft>
              <a:spcPts val="0"/>
            </a:spcAft>
          </a:pPr>
          <a:r>
            <a:rPr lang="en-US" sz="2400" b="1" kern="1200" dirty="0" smtClean="0">
              <a:effectLst>
                <a:outerShdw blurRad="38100" dist="38100" dir="2700000" algn="tl">
                  <a:srgbClr val="000000">
                    <a:alpha val="43137"/>
                  </a:srgbClr>
                </a:outerShdw>
              </a:effectLst>
            </a:rPr>
            <a:t>Employers</a:t>
          </a:r>
          <a:r>
            <a:rPr lang="en-US" sz="2000" kern="1200" dirty="0" smtClean="0"/>
            <a:t> must:</a:t>
          </a:r>
        </a:p>
        <a:p>
          <a:pPr lvl="0" indent="-457200" algn="l" defTabSz="1066800">
            <a:lnSpc>
              <a:spcPct val="100000"/>
            </a:lnSpc>
            <a:spcBef>
              <a:spcPct val="0"/>
            </a:spcBef>
            <a:spcAft>
              <a:spcPts val="0"/>
            </a:spcAft>
          </a:pPr>
          <a:endParaRPr lang="en-US" sz="1400" kern="1200" dirty="0" smtClean="0"/>
        </a:p>
        <a:p>
          <a:pPr lvl="0" indent="-457200" algn="l" defTabSz="1066800">
            <a:lnSpc>
              <a:spcPct val="100000"/>
            </a:lnSpc>
            <a:spcBef>
              <a:spcPct val="0"/>
            </a:spcBef>
            <a:spcAft>
              <a:spcPts val="0"/>
            </a:spcAft>
          </a:pPr>
          <a:r>
            <a:rPr lang="en-US" sz="1400" kern="1200" dirty="0" smtClean="0"/>
            <a:t>1.  Properly orientate, train and supervise staff to ensure safe work practices are understood and followed by all employees.</a:t>
          </a:r>
        </a:p>
        <a:p>
          <a:pPr lvl="0" indent="-457200" algn="l" defTabSz="1066800">
            <a:lnSpc>
              <a:spcPct val="100000"/>
            </a:lnSpc>
            <a:spcBef>
              <a:spcPct val="0"/>
            </a:spcBef>
            <a:spcAft>
              <a:spcPts val="0"/>
            </a:spcAft>
          </a:pPr>
          <a:endParaRPr lang="en-US" sz="1400" kern="1200" dirty="0" smtClean="0"/>
        </a:p>
        <a:p>
          <a:pPr lvl="0" indent="-457200" algn="l" defTabSz="1066800">
            <a:lnSpc>
              <a:spcPct val="100000"/>
            </a:lnSpc>
            <a:spcBef>
              <a:spcPct val="0"/>
            </a:spcBef>
            <a:spcAft>
              <a:spcPts val="0"/>
            </a:spcAft>
          </a:pPr>
          <a:r>
            <a:rPr lang="en-US" sz="1400" kern="1200" dirty="0" smtClean="0"/>
            <a:t>2. Consult with all employees, including YW, about decisions that will affect safety in the workplace.</a:t>
          </a:r>
        </a:p>
        <a:p>
          <a:pPr lvl="0" indent="-457200" algn="l" defTabSz="1066800">
            <a:lnSpc>
              <a:spcPct val="100000"/>
            </a:lnSpc>
            <a:spcBef>
              <a:spcPct val="0"/>
            </a:spcBef>
            <a:spcAft>
              <a:spcPts val="0"/>
            </a:spcAft>
          </a:pPr>
          <a:endParaRPr lang="en-US" sz="1400" kern="1200" dirty="0" smtClean="0"/>
        </a:p>
        <a:p>
          <a:pPr lvl="0" indent="-457200" algn="l" defTabSz="1066800">
            <a:lnSpc>
              <a:spcPct val="100000"/>
            </a:lnSpc>
            <a:spcBef>
              <a:spcPct val="0"/>
            </a:spcBef>
            <a:spcAft>
              <a:spcPts val="0"/>
            </a:spcAft>
          </a:pPr>
          <a:r>
            <a:rPr lang="en-US" sz="1400" kern="1200" dirty="0" smtClean="0"/>
            <a:t>3. Provide suitable personal protective equipment (PPE) to make sure workers can do their job safely and train workers how to use PPE correctly.</a:t>
          </a:r>
        </a:p>
        <a:p>
          <a:pPr lvl="0" indent="-457200" algn="l" defTabSz="1066800">
            <a:lnSpc>
              <a:spcPct val="100000"/>
            </a:lnSpc>
            <a:spcBef>
              <a:spcPct val="0"/>
            </a:spcBef>
            <a:spcAft>
              <a:spcPts val="0"/>
            </a:spcAft>
          </a:pPr>
          <a:endParaRPr lang="en-US" sz="1400" kern="1200" dirty="0" smtClean="0"/>
        </a:p>
        <a:p>
          <a:pPr lvl="0" indent="-457200" algn="l" defTabSz="1066800">
            <a:lnSpc>
              <a:spcPct val="100000"/>
            </a:lnSpc>
            <a:spcBef>
              <a:spcPct val="0"/>
            </a:spcBef>
            <a:spcAft>
              <a:spcPts val="0"/>
            </a:spcAft>
          </a:pPr>
          <a:endParaRPr lang="en-US" sz="1400" kern="1200" dirty="0"/>
        </a:p>
      </dsp:txBody>
      <dsp:txXfrm rot="5400000">
        <a:off x="4572000" y="1203959"/>
        <a:ext cx="4402335" cy="36118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AAD2F-A19E-4839-A2B1-A33CCC32DA45}">
      <dsp:nvSpPr>
        <dsp:cNvPr id="0" name=""/>
        <dsp:cNvSpPr/>
      </dsp:nvSpPr>
      <dsp:spPr>
        <a:xfrm>
          <a:off x="0" y="-20839"/>
          <a:ext cx="5461000" cy="546100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D88CDC-A473-4070-9482-3EBBB9C7495F}">
      <dsp:nvSpPr>
        <dsp:cNvPr id="0" name=""/>
        <dsp:cNvSpPr/>
      </dsp:nvSpPr>
      <dsp:spPr>
        <a:xfrm>
          <a:off x="2730500" y="0"/>
          <a:ext cx="6413500" cy="5461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Rockwell" pitchFamily="18" charset="0"/>
              <a:ea typeface="+mn-ea"/>
              <a:cs typeface="+mn-cs"/>
            </a:rPr>
            <a:t>Unsafe conditions and other work related factors</a:t>
          </a:r>
          <a:endParaRPr lang="en-US" sz="1800" kern="1200" dirty="0">
            <a:solidFill>
              <a:schemeClr val="tx1"/>
            </a:solidFill>
            <a:latin typeface="Rockwell" pitchFamily="18" charset="0"/>
            <a:ea typeface="+mn-ea"/>
            <a:cs typeface="+mn-cs"/>
          </a:endParaRPr>
        </a:p>
      </dsp:txBody>
      <dsp:txXfrm>
        <a:off x="2730500" y="0"/>
        <a:ext cx="6413500" cy="1638303"/>
      </dsp:txXfrm>
    </dsp:sp>
    <dsp:sp modelId="{4EBA16BA-DAC9-4524-BBFA-DDC4F391BAA5}">
      <dsp:nvSpPr>
        <dsp:cNvPr id="0" name=""/>
        <dsp:cNvSpPr/>
      </dsp:nvSpPr>
      <dsp:spPr>
        <a:xfrm>
          <a:off x="955676" y="1617463"/>
          <a:ext cx="3549646" cy="354964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BC22D6-A7D9-41ED-AC0E-6E063EC12631}">
      <dsp:nvSpPr>
        <dsp:cNvPr id="0" name=""/>
        <dsp:cNvSpPr/>
      </dsp:nvSpPr>
      <dsp:spPr>
        <a:xfrm>
          <a:off x="2730500" y="1302734"/>
          <a:ext cx="6413500" cy="417910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Rockwell" pitchFamily="18" charset="0"/>
              <a:ea typeface="+mn-ea"/>
              <a:cs typeface="+mn-cs"/>
            </a:rPr>
            <a:t>Unsafe conditions: The mechanical and physics accidents.</a:t>
          </a:r>
        </a:p>
      </dsp:txBody>
      <dsp:txXfrm>
        <a:off x="2730500" y="1302734"/>
        <a:ext cx="6413500" cy="1928817"/>
      </dsp:txXfrm>
    </dsp:sp>
    <dsp:sp modelId="{B596FC5C-3F99-470C-BBEB-B062AE3BF37A}">
      <dsp:nvSpPr>
        <dsp:cNvPr id="0" name=""/>
        <dsp:cNvSpPr/>
      </dsp:nvSpPr>
      <dsp:spPr>
        <a:xfrm>
          <a:off x="1911350" y="3255761"/>
          <a:ext cx="1638298" cy="163829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F629CF-E4B9-4CD3-A3EE-CD65F89980C3}">
      <dsp:nvSpPr>
        <dsp:cNvPr id="0" name=""/>
        <dsp:cNvSpPr/>
      </dsp:nvSpPr>
      <dsp:spPr>
        <a:xfrm>
          <a:off x="2730500" y="2784931"/>
          <a:ext cx="6413500" cy="257995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Rockwell" pitchFamily="18" charset="0"/>
              <a:ea typeface="+mn-ea"/>
              <a:cs typeface="+mn-cs"/>
            </a:rPr>
            <a:t>Unsafe conditions are a main cause of accidents. They include thing like:</a:t>
          </a:r>
        </a:p>
        <a:p>
          <a:pPr lvl="0" algn="ctr" defTabSz="800100">
            <a:lnSpc>
              <a:spcPct val="90000"/>
            </a:lnSpc>
            <a:spcBef>
              <a:spcPct val="0"/>
            </a:spcBef>
            <a:spcAft>
              <a:spcPct val="35000"/>
            </a:spcAft>
          </a:pPr>
          <a:r>
            <a:rPr lang="en-US" sz="1800" kern="1200" dirty="0" smtClean="0">
              <a:solidFill>
                <a:schemeClr val="tx1"/>
              </a:solidFill>
              <a:latin typeface="Rockwell" pitchFamily="18" charset="0"/>
              <a:ea typeface="+mn-ea"/>
              <a:cs typeface="+mn-cs"/>
            </a:rPr>
            <a:t>1) Improperly guarded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2) Defective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3) Hazardous procedures in, on , or around machines or equipment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4) Unsafe storage – congestion, overloading</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5) Improper illumination – glare insufficient light.</a:t>
          </a:r>
          <a:br>
            <a:rPr lang="en-US" sz="1800" kern="1200" dirty="0" smtClean="0">
              <a:solidFill>
                <a:schemeClr val="tx1"/>
              </a:solidFill>
              <a:latin typeface="Rockwell" pitchFamily="18" charset="0"/>
              <a:ea typeface="+mn-ea"/>
              <a:cs typeface="+mn-cs"/>
            </a:rPr>
          </a:br>
          <a:r>
            <a:rPr lang="en-US" sz="1800" kern="1200" dirty="0" smtClean="0">
              <a:solidFill>
                <a:schemeClr val="tx1"/>
              </a:solidFill>
              <a:latin typeface="Rockwell" pitchFamily="18" charset="0"/>
              <a:ea typeface="+mn-ea"/>
              <a:cs typeface="+mn-cs"/>
            </a:rPr>
            <a:t>6) Improper ventilation – insufficient air change, impure air source.</a:t>
          </a:r>
        </a:p>
      </dsp:txBody>
      <dsp:txXfrm>
        <a:off x="2730500" y="2784931"/>
        <a:ext cx="6413500" cy="25799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61E25-9EF3-4AD4-B1B5-3750981C2514}">
      <dsp:nvSpPr>
        <dsp:cNvPr id="0" name=""/>
        <dsp:cNvSpPr/>
      </dsp:nvSpPr>
      <dsp:spPr>
        <a:xfrm rot="5400000">
          <a:off x="339733" y="1740117"/>
          <a:ext cx="1012562" cy="1684881"/>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B8F46B-BB04-441C-B789-5A9AE58D7F63}">
      <dsp:nvSpPr>
        <dsp:cNvPr id="0" name=""/>
        <dsp:cNvSpPr/>
      </dsp:nvSpPr>
      <dsp:spPr>
        <a:xfrm>
          <a:off x="170711" y="2243533"/>
          <a:ext cx="1521120" cy="133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latin typeface="+mj-lt"/>
            </a:rPr>
            <a:t>Visible, Active Senior Management Leadership: </a:t>
          </a:r>
          <a:endParaRPr lang="en-US" sz="1500" kern="1200" dirty="0">
            <a:latin typeface="+mj-lt"/>
          </a:endParaRPr>
        </a:p>
      </dsp:txBody>
      <dsp:txXfrm>
        <a:off x="170711" y="2243533"/>
        <a:ext cx="1521120" cy="1333351"/>
      </dsp:txXfrm>
    </dsp:sp>
    <dsp:sp modelId="{F98BF596-48EC-430D-A106-381490B57DE5}">
      <dsp:nvSpPr>
        <dsp:cNvPr id="0" name=""/>
        <dsp:cNvSpPr/>
      </dsp:nvSpPr>
      <dsp:spPr>
        <a:xfrm>
          <a:off x="1404828" y="1616074"/>
          <a:ext cx="287003" cy="287003"/>
        </a:xfrm>
        <a:prstGeom prst="triangle">
          <a:avLst>
            <a:gd name="adj" fmla="val 100000"/>
          </a:avLst>
        </a:prstGeom>
        <a:solidFill>
          <a:schemeClr val="accent2">
            <a:hueOff val="585190"/>
            <a:satOff val="-730"/>
            <a:lumOff val="172"/>
            <a:alphaOff val="0"/>
          </a:schemeClr>
        </a:solidFill>
        <a:ln w="25400" cap="flat" cmpd="sng" algn="ctr">
          <a:solidFill>
            <a:schemeClr val="accent2">
              <a:hueOff val="585190"/>
              <a:satOff val="-730"/>
              <a:lumOff val="1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40239-09A9-4EC1-835E-1B007FC7908B}">
      <dsp:nvSpPr>
        <dsp:cNvPr id="0" name=""/>
        <dsp:cNvSpPr/>
      </dsp:nvSpPr>
      <dsp:spPr>
        <a:xfrm rot="5400000">
          <a:off x="2201882" y="1279326"/>
          <a:ext cx="1012562" cy="1684881"/>
        </a:xfrm>
        <a:prstGeom prst="corner">
          <a:avLst>
            <a:gd name="adj1" fmla="val 16120"/>
            <a:gd name="adj2" fmla="val 16110"/>
          </a:avLst>
        </a:prstGeom>
        <a:solidFill>
          <a:schemeClr val="accent2">
            <a:hueOff val="1170380"/>
            <a:satOff val="-1460"/>
            <a:lumOff val="343"/>
            <a:alphaOff val="0"/>
          </a:schemeClr>
        </a:solidFill>
        <a:ln w="25400" cap="flat" cmpd="sng" algn="ctr">
          <a:solidFill>
            <a:schemeClr val="accent2">
              <a:hueOff val="1170380"/>
              <a:satOff val="-1460"/>
              <a:lumOff val="3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71104F-8C00-4185-9672-150F627986E1}">
      <dsp:nvSpPr>
        <dsp:cNvPr id="0" name=""/>
        <dsp:cNvSpPr/>
      </dsp:nvSpPr>
      <dsp:spPr>
        <a:xfrm>
          <a:off x="2032860" y="1782743"/>
          <a:ext cx="1521120" cy="133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Employee Involvement and Recognition</a:t>
          </a:r>
          <a:endParaRPr lang="en-US" sz="1500" kern="1200" dirty="0"/>
        </a:p>
      </dsp:txBody>
      <dsp:txXfrm>
        <a:off x="2032860" y="1782743"/>
        <a:ext cx="1521120" cy="1333351"/>
      </dsp:txXfrm>
    </dsp:sp>
    <dsp:sp modelId="{5CE75FEA-2079-4563-8F48-A7BE24A450EA}">
      <dsp:nvSpPr>
        <dsp:cNvPr id="0" name=""/>
        <dsp:cNvSpPr/>
      </dsp:nvSpPr>
      <dsp:spPr>
        <a:xfrm>
          <a:off x="3266976" y="1155284"/>
          <a:ext cx="287003" cy="287003"/>
        </a:xfrm>
        <a:prstGeom prst="triangle">
          <a:avLst>
            <a:gd name="adj" fmla="val 100000"/>
          </a:avLst>
        </a:prstGeom>
        <a:solidFill>
          <a:schemeClr val="accent2">
            <a:hueOff val="1755570"/>
            <a:satOff val="-2190"/>
            <a:lumOff val="515"/>
            <a:alphaOff val="0"/>
          </a:schemeClr>
        </a:solidFill>
        <a:ln w="25400" cap="flat" cmpd="sng" algn="ctr">
          <a:solidFill>
            <a:schemeClr val="accent2">
              <a:hueOff val="1755570"/>
              <a:satOff val="-2190"/>
              <a:lumOff val="5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F52DA9-3AA0-474A-87B7-C7AA1B89863A}">
      <dsp:nvSpPr>
        <dsp:cNvPr id="0" name=""/>
        <dsp:cNvSpPr/>
      </dsp:nvSpPr>
      <dsp:spPr>
        <a:xfrm rot="5400000">
          <a:off x="4064030" y="818536"/>
          <a:ext cx="1012562" cy="1684881"/>
        </a:xfrm>
        <a:prstGeom prst="corner">
          <a:avLst>
            <a:gd name="adj1" fmla="val 16120"/>
            <a:gd name="adj2" fmla="val 16110"/>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6B3CC5-351D-448B-A728-6DF56D528E5D}">
      <dsp:nvSpPr>
        <dsp:cNvPr id="0" name=""/>
        <dsp:cNvSpPr/>
      </dsp:nvSpPr>
      <dsp:spPr>
        <a:xfrm>
          <a:off x="3895008" y="1321952"/>
          <a:ext cx="1521120" cy="133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Disability Management</a:t>
          </a:r>
          <a:endParaRPr lang="en-US" sz="1500" kern="1200" dirty="0"/>
        </a:p>
      </dsp:txBody>
      <dsp:txXfrm>
        <a:off x="3895008" y="1321952"/>
        <a:ext cx="1521120" cy="1333351"/>
      </dsp:txXfrm>
    </dsp:sp>
    <dsp:sp modelId="{BD98B03A-6D77-41FC-A696-3D1DF50C58C5}">
      <dsp:nvSpPr>
        <dsp:cNvPr id="0" name=""/>
        <dsp:cNvSpPr/>
      </dsp:nvSpPr>
      <dsp:spPr>
        <a:xfrm>
          <a:off x="5129125" y="694493"/>
          <a:ext cx="287003" cy="287003"/>
        </a:xfrm>
        <a:prstGeom prst="triangle">
          <a:avLst>
            <a:gd name="adj" fmla="val 100000"/>
          </a:avLst>
        </a:prstGeom>
        <a:solidFill>
          <a:schemeClr val="accent2">
            <a:hueOff val="2925949"/>
            <a:satOff val="-3649"/>
            <a:lumOff val="858"/>
            <a:alphaOff val="0"/>
          </a:schemeClr>
        </a:solidFill>
        <a:ln w="25400" cap="flat" cmpd="sng" algn="ctr">
          <a:solidFill>
            <a:schemeClr val="accent2">
              <a:hueOff val="2925949"/>
              <a:satOff val="-3649"/>
              <a:lumOff val="8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A202EB-19E4-4BCC-8E59-B46018FE46DC}">
      <dsp:nvSpPr>
        <dsp:cNvPr id="0" name=""/>
        <dsp:cNvSpPr/>
      </dsp:nvSpPr>
      <dsp:spPr>
        <a:xfrm rot="5400000">
          <a:off x="5926178" y="357745"/>
          <a:ext cx="1012562" cy="1684881"/>
        </a:xfrm>
        <a:prstGeom prst="corner">
          <a:avLst>
            <a:gd name="adj1" fmla="val 16120"/>
            <a:gd name="adj2" fmla="val 16110"/>
          </a:avLst>
        </a:prstGeom>
        <a:solidFill>
          <a:schemeClr val="accent2">
            <a:hueOff val="3511139"/>
            <a:satOff val="-4379"/>
            <a:lumOff val="1030"/>
            <a:alphaOff val="0"/>
          </a:schemeClr>
        </a:solidFill>
        <a:ln w="25400" cap="flat" cmpd="sng" algn="ctr">
          <a:solidFill>
            <a:schemeClr val="accent2">
              <a:hueOff val="3511139"/>
              <a:satOff val="-4379"/>
              <a:lumOff val="10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88DD36-DE79-424C-8D39-947AF78BC468}">
      <dsp:nvSpPr>
        <dsp:cNvPr id="0" name=""/>
        <dsp:cNvSpPr/>
      </dsp:nvSpPr>
      <dsp:spPr>
        <a:xfrm>
          <a:off x="5757157" y="861162"/>
          <a:ext cx="1521120" cy="133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 Regular Communications</a:t>
          </a:r>
          <a:endParaRPr lang="en-US" sz="1500" kern="1200" dirty="0"/>
        </a:p>
      </dsp:txBody>
      <dsp:txXfrm>
        <a:off x="5757157" y="861162"/>
        <a:ext cx="1521120" cy="1333351"/>
      </dsp:txXfrm>
    </dsp:sp>
    <dsp:sp modelId="{BF5DD03F-F9C2-46B8-B801-26CF9084A6CE}">
      <dsp:nvSpPr>
        <dsp:cNvPr id="0" name=""/>
        <dsp:cNvSpPr/>
      </dsp:nvSpPr>
      <dsp:spPr>
        <a:xfrm>
          <a:off x="6991273" y="233703"/>
          <a:ext cx="287003" cy="287003"/>
        </a:xfrm>
        <a:prstGeom prst="triangle">
          <a:avLst>
            <a:gd name="adj" fmla="val 100000"/>
          </a:avLst>
        </a:prstGeom>
        <a:solidFill>
          <a:schemeClr val="accent2">
            <a:hueOff val="4096329"/>
            <a:satOff val="-5109"/>
            <a:lumOff val="1201"/>
            <a:alphaOff val="0"/>
          </a:schemeClr>
        </a:solidFill>
        <a:ln w="25400" cap="flat" cmpd="sng" algn="ctr">
          <a:solidFill>
            <a:schemeClr val="accent2">
              <a:hueOff val="4096329"/>
              <a:satOff val="-5109"/>
              <a:lumOff val="12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43A12C-2E1E-4D40-92CD-1E23851262EC}">
      <dsp:nvSpPr>
        <dsp:cNvPr id="0" name=""/>
        <dsp:cNvSpPr/>
      </dsp:nvSpPr>
      <dsp:spPr>
        <a:xfrm rot="5400000">
          <a:off x="7788327" y="-103044"/>
          <a:ext cx="1012562" cy="1684881"/>
        </a:xfrm>
        <a:prstGeom prst="corner">
          <a:avLst>
            <a:gd name="adj1" fmla="val 16120"/>
            <a:gd name="adj2" fmla="val 1611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515478-2756-4B09-88EA-F77FE4AC15F6}">
      <dsp:nvSpPr>
        <dsp:cNvPr id="0" name=""/>
        <dsp:cNvSpPr/>
      </dsp:nvSpPr>
      <dsp:spPr>
        <a:xfrm>
          <a:off x="7619305" y="400372"/>
          <a:ext cx="1521120" cy="133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Timely Notification of Accidents</a:t>
          </a:r>
          <a:endParaRPr lang="en-US" sz="1500" kern="1200" dirty="0"/>
        </a:p>
      </dsp:txBody>
      <dsp:txXfrm>
        <a:off x="7619305" y="400372"/>
        <a:ext cx="1521120" cy="1333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7B681-066B-4F18-908A-36A2DB85FAD8}">
      <dsp:nvSpPr>
        <dsp:cNvPr id="0" name=""/>
        <dsp:cNvSpPr/>
      </dsp:nvSpPr>
      <dsp:spPr>
        <a:xfrm rot="5400000">
          <a:off x="340268" y="1867138"/>
          <a:ext cx="1012434" cy="1684668"/>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D3E44C-1871-484B-B44B-3F44DD4091F5}">
      <dsp:nvSpPr>
        <dsp:cNvPr id="0" name=""/>
        <dsp:cNvSpPr/>
      </dsp:nvSpPr>
      <dsp:spPr>
        <a:xfrm>
          <a:off x="171268" y="2370491"/>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Written Safety &amp; Health Policy</a:t>
          </a:r>
          <a:endParaRPr lang="en-US" sz="1500" kern="1200" dirty="0"/>
        </a:p>
      </dsp:txBody>
      <dsp:txXfrm>
        <a:off x="171268" y="2370491"/>
        <a:ext cx="1520927" cy="1333182"/>
      </dsp:txXfrm>
    </dsp:sp>
    <dsp:sp modelId="{7063BC55-54B5-4D11-9930-B9632D4EC3B3}">
      <dsp:nvSpPr>
        <dsp:cNvPr id="0" name=""/>
        <dsp:cNvSpPr/>
      </dsp:nvSpPr>
      <dsp:spPr>
        <a:xfrm>
          <a:off x="1405228" y="1743111"/>
          <a:ext cx="286967" cy="286967"/>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7066BE-CAF1-4B22-92FD-966C7ADAC4C0}">
      <dsp:nvSpPr>
        <dsp:cNvPr id="0" name=""/>
        <dsp:cNvSpPr/>
      </dsp:nvSpPr>
      <dsp:spPr>
        <a:xfrm rot="5400000">
          <a:off x="2202181" y="1406406"/>
          <a:ext cx="1012434" cy="1684668"/>
        </a:xfrm>
        <a:prstGeom prst="corner">
          <a:avLst>
            <a:gd name="adj1" fmla="val 16120"/>
            <a:gd name="adj2" fmla="val 1611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AD3921-FE2C-43D8-ACC3-4EE438461CA5}">
      <dsp:nvSpPr>
        <dsp:cNvPr id="0" name=""/>
        <dsp:cNvSpPr/>
      </dsp:nvSpPr>
      <dsp:spPr>
        <a:xfrm>
          <a:off x="2033181" y="1909758"/>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Orientation and Training</a:t>
          </a:r>
          <a:endParaRPr lang="en-US" sz="1500" kern="1200" dirty="0"/>
        </a:p>
      </dsp:txBody>
      <dsp:txXfrm>
        <a:off x="2033181" y="1909758"/>
        <a:ext cx="1520927" cy="1333182"/>
      </dsp:txXfrm>
    </dsp:sp>
    <dsp:sp modelId="{514806C6-6CE2-4CD3-B274-D4798CD61708}">
      <dsp:nvSpPr>
        <dsp:cNvPr id="0" name=""/>
        <dsp:cNvSpPr/>
      </dsp:nvSpPr>
      <dsp:spPr>
        <a:xfrm>
          <a:off x="3267141" y="1282378"/>
          <a:ext cx="286967" cy="286967"/>
        </a:xfrm>
        <a:prstGeom prst="triangle">
          <a:avLst>
            <a:gd name="adj" fmla="val 10000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5929D7-E39F-412F-8164-EA0C86EBABCE}">
      <dsp:nvSpPr>
        <dsp:cNvPr id="0" name=""/>
        <dsp:cNvSpPr/>
      </dsp:nvSpPr>
      <dsp:spPr>
        <a:xfrm rot="5400000">
          <a:off x="4064094" y="945673"/>
          <a:ext cx="1012434" cy="1684668"/>
        </a:xfrm>
        <a:prstGeom prst="corner">
          <a:avLst>
            <a:gd name="adj1" fmla="val 16120"/>
            <a:gd name="adj2" fmla="val 1611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0FBCA5-D3D4-4A42-8E81-09E84FD5625E}">
      <dsp:nvSpPr>
        <dsp:cNvPr id="0" name=""/>
        <dsp:cNvSpPr/>
      </dsp:nvSpPr>
      <dsp:spPr>
        <a:xfrm>
          <a:off x="3895094" y="1449026"/>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Safety and Health Program Coordination</a:t>
          </a:r>
          <a:endParaRPr lang="en-US" sz="1500" kern="1200" dirty="0"/>
        </a:p>
      </dsp:txBody>
      <dsp:txXfrm>
        <a:off x="3895094" y="1449026"/>
        <a:ext cx="1520927" cy="1333182"/>
      </dsp:txXfrm>
    </dsp:sp>
    <dsp:sp modelId="{D1395E9A-96F7-4708-8363-5E20081B96C5}">
      <dsp:nvSpPr>
        <dsp:cNvPr id="0" name=""/>
        <dsp:cNvSpPr/>
      </dsp:nvSpPr>
      <dsp:spPr>
        <a:xfrm>
          <a:off x="5129054" y="821646"/>
          <a:ext cx="286967" cy="286967"/>
        </a:xfrm>
        <a:prstGeom prst="triangle">
          <a:avLst>
            <a:gd name="adj" fmla="val 10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AFD994-F7EF-4652-8C49-3EE1A235BFBE}">
      <dsp:nvSpPr>
        <dsp:cNvPr id="0" name=""/>
        <dsp:cNvSpPr/>
      </dsp:nvSpPr>
      <dsp:spPr>
        <a:xfrm rot="5400000">
          <a:off x="5926007" y="484941"/>
          <a:ext cx="1012434" cy="1684668"/>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0BA969-46E9-4615-9C95-96894D7F9DBF}">
      <dsp:nvSpPr>
        <dsp:cNvPr id="0" name=""/>
        <dsp:cNvSpPr/>
      </dsp:nvSpPr>
      <dsp:spPr>
        <a:xfrm>
          <a:off x="5757007" y="988294"/>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Timely Notification of Accidents:</a:t>
          </a:r>
          <a:endParaRPr lang="en-US" sz="1500" kern="1200" dirty="0"/>
        </a:p>
      </dsp:txBody>
      <dsp:txXfrm>
        <a:off x="5757007" y="988294"/>
        <a:ext cx="1520927" cy="1333182"/>
      </dsp:txXfrm>
    </dsp:sp>
    <dsp:sp modelId="{A94A3A39-54A2-43AE-B466-CAA5AB0B43A0}">
      <dsp:nvSpPr>
        <dsp:cNvPr id="0" name=""/>
        <dsp:cNvSpPr/>
      </dsp:nvSpPr>
      <dsp:spPr>
        <a:xfrm>
          <a:off x="6990967" y="360914"/>
          <a:ext cx="286967" cy="286967"/>
        </a:xfrm>
        <a:prstGeom prst="triangle">
          <a:avLst>
            <a:gd name="adj" fmla="val 10000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F4F71-2564-4DD1-A3EF-65A90D0AB86F}">
      <dsp:nvSpPr>
        <dsp:cNvPr id="0" name=""/>
        <dsp:cNvSpPr/>
      </dsp:nvSpPr>
      <dsp:spPr>
        <a:xfrm rot="5400000">
          <a:off x="7787920" y="24209"/>
          <a:ext cx="1012434" cy="1684668"/>
        </a:xfrm>
        <a:prstGeom prst="corner">
          <a:avLst>
            <a:gd name="adj1" fmla="val 16120"/>
            <a:gd name="adj2" fmla="val 161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0A07E2-1F1B-49FA-8D48-6C8033C460D0}">
      <dsp:nvSpPr>
        <dsp:cNvPr id="0" name=""/>
        <dsp:cNvSpPr/>
      </dsp:nvSpPr>
      <dsp:spPr>
        <a:xfrm>
          <a:off x="7618919" y="527562"/>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b="1" kern="1200" dirty="0" smtClean="0"/>
            <a:t>Recordkeeping and Data Analysis</a:t>
          </a:r>
          <a:endParaRPr lang="en-US" sz="1500" kern="1200" dirty="0"/>
        </a:p>
      </dsp:txBody>
      <dsp:txXfrm>
        <a:off x="7618919" y="527562"/>
        <a:ext cx="1520927" cy="1333182"/>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4D5E53-0E90-4A98-BA38-2C2FB1B2CA1A}" type="datetimeFigureOut">
              <a:rPr lang="en-US" smtClean="0"/>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4D5E53-0E90-4A98-BA38-2C2FB1B2CA1A}" type="datetimeFigureOut">
              <a:rPr lang="en-US" smtClean="0"/>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D5E53-0E90-4A98-BA38-2C2FB1B2CA1A}" type="datetimeFigureOut">
              <a:rPr lang="en-US" smtClean="0"/>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4D5E53-0E90-4A98-BA38-2C2FB1B2CA1A}" type="datetimeFigureOut">
              <a:rPr lang="en-US" smtClean="0"/>
              <a:t>7/29/2016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4D5E53-0E90-4A98-BA38-2C2FB1B2CA1A}" type="datetimeFigureOut">
              <a:rPr lang="en-US" smtClean="0"/>
              <a:t>7/29/2016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4D5E53-0E90-4A98-BA38-2C2FB1B2CA1A}" type="datetimeFigureOut">
              <a:rPr lang="en-US" smtClean="0"/>
              <a:t>7/29/2016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D5E53-0E90-4A98-BA38-2C2FB1B2CA1A}" type="datetimeFigureOut">
              <a:rPr lang="en-US" smtClean="0"/>
              <a:t>7/29/2016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D5E53-0E90-4A98-BA38-2C2FB1B2CA1A}" type="datetimeFigureOut">
              <a:rPr lang="en-US" smtClean="0"/>
              <a:t>7/29/2016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D5E53-0E90-4A98-BA38-2C2FB1B2CA1A}" type="datetimeFigureOut">
              <a:rPr lang="en-US" smtClean="0"/>
              <a:t>7/29/2016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4D5E53-0E90-4A98-BA38-2C2FB1B2CA1A}" type="datetimeFigureOut">
              <a:rPr lang="en-US" smtClean="0"/>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4D5E53-0E90-4A98-BA38-2C2FB1B2CA1A}" type="datetimeFigureOut">
              <a:rPr lang="en-US" smtClean="0"/>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CD584-B7B8-4B26-A0EF-FC53448136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D5E53-0E90-4A98-BA38-2C2FB1B2CA1A}" type="datetimeFigureOut">
              <a:rPr lang="en-US" smtClean="0"/>
              <a:t>7/29/2016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CD584-B7B8-4B26-A0EF-FC534481366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EMPLOYEE HEALTH AND SAFETY</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494858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0"/>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smtClean="0">
                <a:latin typeface="Tahoma" pitchFamily="34" charset="0"/>
                <a:ea typeface="Calibri" pitchFamily="34" charset="0"/>
                <a:cs typeface="Tahoma" pitchFamily="34" charset="0"/>
              </a:rPr>
              <a:t>			</a:t>
            </a:r>
            <a:r>
              <a:rPr lang="en-US" sz="2000" b="1" u="sng" dirty="0" smtClean="0">
                <a:latin typeface="Tahoma" pitchFamily="34" charset="0"/>
                <a:ea typeface="Calibri" pitchFamily="34" charset="0"/>
                <a:cs typeface="Tahoma" pitchFamily="34" charset="0"/>
              </a:rPr>
              <a:t>Your </a:t>
            </a:r>
            <a:r>
              <a:rPr lang="en-US" sz="2000" b="1" u="sng" dirty="0">
                <a:latin typeface="Tahoma" pitchFamily="34" charset="0"/>
                <a:ea typeface="Calibri" pitchFamily="34" charset="0"/>
                <a:cs typeface="Tahoma" pitchFamily="34" charset="0"/>
              </a:rPr>
              <a:t>safety and health at work:</a:t>
            </a:r>
          </a:p>
        </p:txBody>
      </p:sp>
      <p:sp>
        <p:nvSpPr>
          <p:cNvPr id="15362" name="Rectangle 2"/>
          <p:cNvSpPr>
            <a:spLocks noChangeArrowheads="1"/>
          </p:cNvSpPr>
          <p:nvPr/>
        </p:nvSpPr>
        <p:spPr bwMode="auto">
          <a:xfrm>
            <a:off x="0" y="83820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Char char="•"/>
              <a:tabLst>
                <a:tab pos="457200" algn="l"/>
              </a:tabLst>
            </a:pPr>
            <a:r>
              <a:rPr lang="en-US" dirty="0">
                <a:latin typeface="Rockwell" pitchFamily="18" charset="0"/>
              </a:rPr>
              <a:t>All employees must know their rights and responsibilities regarding their safety </a:t>
            </a:r>
            <a:r>
              <a:rPr lang="en-US" dirty="0" smtClean="0">
                <a:latin typeface="Rockwell" pitchFamily="18" charset="0"/>
              </a:rPr>
              <a:t>	and </a:t>
            </a:r>
            <a:r>
              <a:rPr lang="en-US" dirty="0">
                <a:latin typeface="Rockwell" pitchFamily="18" charset="0"/>
              </a:rPr>
              <a:t>health at work</a:t>
            </a:r>
            <a:r>
              <a:rPr lang="en-US" dirty="0" smtClean="0">
                <a:latin typeface="Rockwell" pitchFamily="18" charset="0"/>
              </a:rPr>
              <a:t>.</a:t>
            </a:r>
          </a:p>
          <a:p>
            <a:pPr marL="0" marR="0" lvl="0" indent="-457200" algn="just" defTabSz="914400" rtl="0" eaLnBrk="1" fontAlgn="base" latinLnBrk="0" hangingPunct="1">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They should be aware of the general laws applicable to them</a:t>
            </a:r>
            <a:r>
              <a:rPr lang="en-US" dirty="0" smtClean="0">
                <a:latin typeface="Rockwell" pitchFamily="18" charset="0"/>
              </a:rPr>
              <a:t>.</a:t>
            </a:r>
          </a:p>
          <a:p>
            <a:pPr marL="0" marR="0" lvl="0" indent="-457200" algn="just" defTabSz="914400" rtl="0" eaLnBrk="0" fontAlgn="base" latinLnBrk="0" hangingPunct="0">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All employees have entitlement to rest breaks and paid </a:t>
            </a:r>
            <a:r>
              <a:rPr lang="en-US" dirty="0" smtClean="0">
                <a:latin typeface="Rockwell" pitchFamily="18" charset="0"/>
              </a:rPr>
              <a:t>vacations</a:t>
            </a:r>
          </a:p>
          <a:p>
            <a:pPr marL="0" marR="0" lvl="0" indent="-457200" algn="just" defTabSz="914400" rtl="0" eaLnBrk="0" fontAlgn="base" latinLnBrk="0" hangingPunct="0">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If you’re off sick from work and anxious about your job, you’ll find out practical </a:t>
            </a:r>
            <a:r>
              <a:rPr lang="en-US" dirty="0" smtClean="0">
                <a:latin typeface="Rockwell" pitchFamily="18" charset="0"/>
              </a:rPr>
              <a:t>	information </a:t>
            </a:r>
            <a:r>
              <a:rPr lang="en-US" dirty="0">
                <a:latin typeface="Rockwell" pitchFamily="18" charset="0"/>
              </a:rPr>
              <a:t>on what can be </a:t>
            </a:r>
            <a:r>
              <a:rPr lang="en-US" dirty="0" smtClean="0">
                <a:latin typeface="Rockwell" pitchFamily="18" charset="0"/>
              </a:rPr>
              <a:t>done</a:t>
            </a:r>
          </a:p>
          <a:p>
            <a:pPr marL="0" marR="0" lvl="0" indent="-457200" algn="just" defTabSz="914400" rtl="0" eaLnBrk="0" fontAlgn="base" latinLnBrk="0" hangingPunct="0">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In the case of corporations that produce large items the health and safety at work </a:t>
            </a:r>
            <a:r>
              <a:rPr lang="en-US" dirty="0" smtClean="0">
                <a:latin typeface="Rockwell" pitchFamily="18" charset="0"/>
              </a:rPr>
              <a:t>	for </a:t>
            </a:r>
            <a:r>
              <a:rPr lang="en-US" dirty="0">
                <a:latin typeface="Rockwell" pitchFamily="18" charset="0"/>
              </a:rPr>
              <a:t>their staff may involve the right foot gear, shades, ear protectors and other </a:t>
            </a:r>
            <a:r>
              <a:rPr lang="en-US" dirty="0" smtClean="0">
                <a:latin typeface="Rockwell" pitchFamily="18" charset="0"/>
              </a:rPr>
              <a:t>	protecting apparel</a:t>
            </a:r>
          </a:p>
          <a:p>
            <a:pPr marL="0" marR="0" lvl="0" indent="-457200" algn="just" defTabSz="914400" rtl="0" eaLnBrk="0" fontAlgn="base" latinLnBrk="0" hangingPunct="0">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Safety and health at work for those employed by a legal company or accounting </a:t>
            </a:r>
            <a:r>
              <a:rPr lang="en-US" dirty="0" smtClean="0">
                <a:latin typeface="Rockwell" pitchFamily="18" charset="0"/>
              </a:rPr>
              <a:t>	company </a:t>
            </a:r>
            <a:r>
              <a:rPr lang="en-US" dirty="0">
                <a:latin typeface="Rockwell" pitchFamily="18" charset="0"/>
              </a:rPr>
              <a:t>would involve confidentiality, and cover against </a:t>
            </a:r>
            <a:r>
              <a:rPr lang="en-US" dirty="0" smtClean="0">
                <a:latin typeface="Rockwell" pitchFamily="18" charset="0"/>
              </a:rPr>
              <a:t>angry</a:t>
            </a:r>
            <a:r>
              <a:rPr lang="en-US" dirty="0" smtClean="0">
                <a:latin typeface="Rockwell" pitchFamily="18" charset="0"/>
              </a:rPr>
              <a:t> </a:t>
            </a:r>
            <a:r>
              <a:rPr lang="en-US" dirty="0">
                <a:latin typeface="Rockwell" pitchFamily="18" charset="0"/>
              </a:rPr>
              <a:t>clients</a:t>
            </a:r>
            <a:r>
              <a:rPr lang="en-US" dirty="0" smtClean="0">
                <a:latin typeface="Rockwell" pitchFamily="18" charset="0"/>
              </a:rPr>
              <a:t>.</a:t>
            </a:r>
          </a:p>
          <a:p>
            <a:pPr marL="0" marR="0" lvl="0" indent="-457200" algn="just" defTabSz="914400" rtl="0" eaLnBrk="0" fontAlgn="base" latinLnBrk="0" hangingPunct="0">
              <a:lnSpc>
                <a:spcPct val="100000"/>
              </a:lnSpc>
              <a:spcBef>
                <a:spcPct val="0"/>
              </a:spcBef>
              <a:spcAft>
                <a:spcPct val="0"/>
              </a:spcAft>
              <a:buClrTx/>
              <a:buSzTx/>
              <a:tabLst>
                <a:tab pos="457200" algn="l"/>
              </a:tabLst>
            </a:pPr>
            <a:endParaRPr lang="en-US" dirty="0">
              <a:latin typeface="Rockwell"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Health and safety at work for those in the medical field involves proper disposal </a:t>
            </a:r>
            <a:r>
              <a:rPr lang="en-US" dirty="0" smtClean="0">
                <a:latin typeface="Rockwell" pitchFamily="18" charset="0"/>
              </a:rPr>
              <a:t>	of </a:t>
            </a:r>
            <a:r>
              <a:rPr lang="en-US" dirty="0">
                <a:latin typeface="Rockwell" pitchFamily="18" charset="0"/>
              </a:rPr>
              <a:t>dangerous waste, ensuring to sterilize areas after patients have used them and </a:t>
            </a:r>
            <a:r>
              <a:rPr lang="en-US" dirty="0" smtClean="0">
                <a:latin typeface="Rockwell" pitchFamily="18" charset="0"/>
              </a:rPr>
              <a:t>	consistent </a:t>
            </a:r>
            <a:r>
              <a:rPr lang="en-US" dirty="0">
                <a:latin typeface="Rockwell" pitchFamily="18" charset="0"/>
              </a:rPr>
              <a:t>private cleanliness to avoid spreading contagions.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MANAGEMENT</a:t>
            </a:r>
            <a:r>
              <a:rPr kumimoji="0" lang="en-US" sz="2000" b="1" i="0" u="sng" strike="noStrike" cap="none" normalizeH="0" baseline="0" smtClean="0">
                <a:ln>
                  <a:noFill/>
                </a:ln>
                <a:solidFill>
                  <a:schemeClr val="tx1"/>
                </a:solidFill>
                <a:effectLst/>
                <a:latin typeface="Calibri"/>
                <a:ea typeface="Calibri" pitchFamily="34" charset="0"/>
                <a:cs typeface="Tahoma" pitchFamily="34" charset="0"/>
              </a:rPr>
              <a:t>’</a:t>
            </a: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S ROLE IN EMPLOYEE SAFETY</a:t>
            </a:r>
            <a:endParaRPr kumimoji="0" lang="en-US" sz="1800" b="0" i="0" u="none" strike="noStrike" cap="none" normalizeH="0" baseline="0" smtClean="0">
              <a:ln>
                <a:noFill/>
              </a:ln>
              <a:solidFill>
                <a:schemeClr val="tx1"/>
              </a:solidFill>
              <a:effectLst/>
              <a:latin typeface="Arial" pitchFamily="34" charset="0"/>
            </a:endParaRPr>
          </a:p>
        </p:txBody>
      </p:sp>
      <p:sp>
        <p:nvSpPr>
          <p:cNvPr id="16386" name="Rectangle 2"/>
          <p:cNvSpPr>
            <a:spLocks noChangeArrowheads="1"/>
          </p:cNvSpPr>
          <p:nvPr/>
        </p:nvSpPr>
        <p:spPr bwMode="auto">
          <a:xfrm>
            <a:off x="0" y="685800"/>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dirty="0">
                <a:latin typeface="Rockwell" pitchFamily="18" charset="0"/>
              </a:rPr>
              <a:t>There are a number of strategies that can be used by organizations to ensure a healthy and safe workplace and ensure compliance with legal requirements. Some are</a:t>
            </a:r>
            <a:r>
              <a:rPr kumimoji="0" lang="en-US" sz="11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t>
            </a: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5" name="Diagram 4"/>
          <p:cNvGraphicFramePr/>
          <p:nvPr>
            <p:extLst>
              <p:ext uri="{D42A27DB-BD31-4B8C-83A1-F6EECF244321}">
                <p14:modId xmlns:p14="http://schemas.microsoft.com/office/powerpoint/2010/main" val="179802696"/>
              </p:ext>
            </p:extLst>
          </p:nvPr>
        </p:nvGraphicFramePr>
        <p:xfrm>
          <a:off x="609600" y="1447800"/>
          <a:ext cx="8153400" cy="5248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0"/>
            <a:ext cx="6744154"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Tahoma" pitchFamily="34" charset="0"/>
                <a:ea typeface="Calibri" pitchFamily="34" charset="0"/>
                <a:cs typeface="Tahoma" pitchFamily="34" charset="0"/>
              </a:rPr>
              <a:t>MANAGEMENT</a:t>
            </a:r>
            <a:r>
              <a:rPr kumimoji="0" lang="en-US" sz="2000" b="1" i="0" u="sng" strike="noStrike" cap="none" normalizeH="0" baseline="0" dirty="0" smtClean="0">
                <a:ln>
                  <a:noFill/>
                </a:ln>
                <a:solidFill>
                  <a:schemeClr val="tx1"/>
                </a:solidFill>
                <a:effectLst/>
                <a:latin typeface="Calibri"/>
                <a:ea typeface="Calibri" pitchFamily="34" charset="0"/>
                <a:cs typeface="Tahoma" pitchFamily="34" charset="0"/>
              </a:rPr>
              <a:t>’</a:t>
            </a:r>
            <a:r>
              <a:rPr kumimoji="0" lang="en-US" sz="2000" b="1" i="0" u="sng" strike="noStrike" cap="none" normalizeH="0" baseline="0" dirty="0" smtClean="0">
                <a:ln>
                  <a:noFill/>
                </a:ln>
                <a:solidFill>
                  <a:schemeClr val="tx1"/>
                </a:solidFill>
                <a:effectLst/>
                <a:latin typeface="Tahoma" pitchFamily="34" charset="0"/>
                <a:ea typeface="Calibri" pitchFamily="34" charset="0"/>
                <a:cs typeface="Tahoma" pitchFamily="34" charset="0"/>
              </a:rPr>
              <a:t>S ROLE IN EMPLOYEE SAFETY(cont)</a:t>
            </a: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5" name="Diagram 4"/>
          <p:cNvGraphicFramePr/>
          <p:nvPr>
            <p:extLst>
              <p:ext uri="{D42A27DB-BD31-4B8C-83A1-F6EECF244321}">
                <p14:modId xmlns:p14="http://schemas.microsoft.com/office/powerpoint/2010/main" val="1611604145"/>
              </p:ext>
            </p:extLst>
          </p:nvPr>
        </p:nvGraphicFramePr>
        <p:xfrm>
          <a:off x="152400" y="762000"/>
          <a:ext cx="8382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SUPERVISOR</a:t>
            </a:r>
            <a:r>
              <a:rPr kumimoji="0" lang="en-US" sz="2000" b="1" i="0" u="sng" strike="noStrike" cap="none" normalizeH="0" baseline="0" smtClean="0">
                <a:ln>
                  <a:noFill/>
                </a:ln>
                <a:solidFill>
                  <a:schemeClr val="tx1"/>
                </a:solidFill>
                <a:effectLst/>
                <a:latin typeface="Calibri"/>
                <a:ea typeface="Calibri" pitchFamily="34" charset="0"/>
                <a:cs typeface="Tahoma" pitchFamily="34" charset="0"/>
              </a:rPr>
              <a:t>’</a:t>
            </a: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S ROLE IN EMPLOYEE SAFETY</a:t>
            </a:r>
            <a:endParaRPr kumimoji="0" lang="en-US" sz="1800" b="0" i="0" u="none" strike="noStrike" cap="none" normalizeH="0" baseline="0" smtClean="0">
              <a:ln>
                <a:noFill/>
              </a:ln>
              <a:solidFill>
                <a:schemeClr val="tx1"/>
              </a:solidFill>
              <a:effectLst/>
              <a:latin typeface="Arial" pitchFamily="34" charset="0"/>
            </a:endParaRPr>
          </a:p>
        </p:txBody>
      </p:sp>
      <p:sp>
        <p:nvSpPr>
          <p:cNvPr id="17410" name="Rectangle 2"/>
          <p:cNvSpPr>
            <a:spLocks noChangeArrowheads="1"/>
          </p:cNvSpPr>
          <p:nvPr/>
        </p:nvSpPr>
        <p:spPr bwMode="auto">
          <a:xfrm>
            <a:off x="0" y="545812"/>
            <a:ext cx="8991600"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a:effectLst>
                  <a:outerShdw blurRad="38100" dist="38100" dir="2700000" algn="tl">
                    <a:srgbClr val="000000">
                      <a:alpha val="43137"/>
                    </a:srgbClr>
                  </a:outerShdw>
                </a:effectLst>
                <a:latin typeface="Tahoma" pitchFamily="34" charset="0"/>
                <a:ea typeface="Tahoma" pitchFamily="34" charset="0"/>
                <a:cs typeface="Tahoma" pitchFamily="34" charset="0"/>
              </a:rPr>
              <a:t>S</a:t>
            </a:r>
            <a:r>
              <a:rPr lang="en-US" sz="2000" b="1"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upervisors Must:</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a:latin typeface="Rockwell" pitchFamily="18" charset="0"/>
            </a:endParaRPr>
          </a:p>
          <a:p>
            <a:pPr marL="0" marR="0" lvl="0" indent="-457200" algn="l" defTabSz="914400" rtl="0" eaLnBrk="0" fontAlgn="base" latinLnBrk="0" hangingPunct="0">
              <a:lnSpc>
                <a:spcPct val="150000"/>
              </a:lnSpc>
              <a:spcBef>
                <a:spcPct val="0"/>
              </a:spcBef>
              <a:buClrTx/>
              <a:buSzTx/>
              <a:buFontTx/>
              <a:buChar char="•"/>
              <a:tabLst/>
            </a:pPr>
            <a:r>
              <a:rPr lang="en-US" dirty="0">
                <a:latin typeface="Rockwell" pitchFamily="18" charset="0"/>
              </a:rPr>
              <a:t>Monitor their workplaces frequently to identify unsafe or unhealthful conditions</a:t>
            </a:r>
          </a:p>
          <a:p>
            <a:pPr marL="0" marR="0" lvl="0" indent="-457200" algn="l" defTabSz="914400" rtl="0" eaLnBrk="0" fontAlgn="base" latinLnBrk="0" hangingPunct="0">
              <a:lnSpc>
                <a:spcPct val="150000"/>
              </a:lnSpc>
              <a:spcBef>
                <a:spcPct val="0"/>
              </a:spcBef>
              <a:buClrTx/>
              <a:buSzTx/>
              <a:buFontTx/>
              <a:buChar char="•"/>
              <a:tabLst/>
            </a:pPr>
            <a:r>
              <a:rPr lang="en-US" dirty="0">
                <a:latin typeface="Rockwell" pitchFamily="18" charset="0"/>
              </a:rPr>
              <a:t>Take prompt action to correct hazardous conditions</a:t>
            </a:r>
          </a:p>
          <a:p>
            <a:pPr marL="0" marR="0" lvl="0" indent="-457200" algn="l" defTabSz="914400" rtl="0" eaLnBrk="0" fontAlgn="base" latinLnBrk="0" hangingPunct="0">
              <a:spcBef>
                <a:spcPct val="0"/>
              </a:spcBef>
              <a:buClrTx/>
              <a:buSzTx/>
              <a:buFontTx/>
              <a:buChar char="•"/>
              <a:tabLst/>
            </a:pPr>
            <a:r>
              <a:rPr lang="en-US" dirty="0">
                <a:latin typeface="Rockwell" pitchFamily="18" charset="0"/>
              </a:rPr>
              <a:t>If a serious hazard is detected take immediate interim action to safeguard </a:t>
            </a:r>
            <a:endParaRPr lang="en-US" dirty="0" smtClean="0">
              <a:latin typeface="Rockwell" pitchFamily="18" charset="0"/>
            </a:endParaRPr>
          </a:p>
          <a:p>
            <a:pPr lvl="1" indent="-457200" eaLnBrk="0" fontAlgn="base" hangingPunct="0">
              <a:spcBef>
                <a:spcPct val="0"/>
              </a:spcBef>
            </a:pPr>
            <a:r>
              <a:rPr lang="en-US" dirty="0">
                <a:latin typeface="Rockwell" pitchFamily="18" charset="0"/>
              </a:rPr>
              <a:t>	</a:t>
            </a:r>
            <a:r>
              <a:rPr lang="en-US" dirty="0" smtClean="0">
                <a:latin typeface="Rockwell" pitchFamily="18" charset="0"/>
              </a:rPr>
              <a:t>employees</a:t>
            </a:r>
            <a:endParaRPr lang="en-US" dirty="0">
              <a:latin typeface="Rockwell" pitchFamily="18" charset="0"/>
            </a:endParaRPr>
          </a:p>
          <a:p>
            <a:pPr marL="0" marR="0" lvl="0" indent="-457200" algn="l" defTabSz="914400" rtl="0" eaLnBrk="0" fontAlgn="base" latinLnBrk="0" hangingPunct="0">
              <a:lnSpc>
                <a:spcPct val="150000"/>
              </a:lnSpc>
              <a:spcBef>
                <a:spcPct val="0"/>
              </a:spcBef>
              <a:buClrTx/>
              <a:buSzTx/>
              <a:buFontTx/>
              <a:buChar char="•"/>
              <a:tabLst/>
            </a:pPr>
            <a:r>
              <a:rPr lang="en-US" dirty="0">
                <a:latin typeface="Rockwell" pitchFamily="18" charset="0"/>
              </a:rPr>
              <a:t>Encourage employees to report unsafe or unhealthful conditions</a:t>
            </a:r>
          </a:p>
          <a:p>
            <a:pPr marL="0" marR="0" lvl="0" indent="-457200" algn="l" defTabSz="914400" rtl="0" eaLnBrk="0" fontAlgn="base" latinLnBrk="0" hangingPunct="0">
              <a:lnSpc>
                <a:spcPct val="150000"/>
              </a:lnSpc>
              <a:spcBef>
                <a:spcPct val="0"/>
              </a:spcBef>
              <a:buClrTx/>
              <a:buSzTx/>
              <a:buFontTx/>
              <a:buChar char="•"/>
              <a:tabLst/>
            </a:pPr>
            <a:r>
              <a:rPr lang="en-US" dirty="0">
                <a:latin typeface="Rockwell" pitchFamily="18" charset="0"/>
              </a:rPr>
              <a:t>Seek suggestions from employees for improvement of workplace conditions</a:t>
            </a:r>
          </a:p>
        </p:txBody>
      </p:sp>
      <p:sp>
        <p:nvSpPr>
          <p:cNvPr id="17411" name="Rectangle 3"/>
          <p:cNvSpPr>
            <a:spLocks noChangeArrowheads="1"/>
          </p:cNvSpPr>
          <p:nvPr/>
        </p:nvSpPr>
        <p:spPr bwMode="auto">
          <a:xfrm>
            <a:off x="0" y="3732818"/>
            <a:ext cx="9144000" cy="16773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Calibri" pitchFamily="34" charset="0"/>
                <a:cs typeface="Tahoma" pitchFamily="34" charset="0"/>
              </a:rPr>
              <a:t>Investigate workplace accidents: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Char char="•"/>
              <a:tabLst/>
            </a:pPr>
            <a:r>
              <a:rPr lang="en-US" dirty="0">
                <a:latin typeface="Rockwell" pitchFamily="18" charset="0"/>
              </a:rPr>
              <a:t>Investigate workplace mishaps and take prompt corrective action necessary to </a:t>
            </a:r>
            <a:endParaRPr lang="en-US" dirty="0" smtClean="0">
              <a:latin typeface="Rockwell" pitchFamily="18" charset="0"/>
            </a:endParaRPr>
          </a:p>
          <a:p>
            <a:pPr lvl="1" eaLnBrk="0" fontAlgn="base" hangingPunct="0">
              <a:spcBef>
                <a:spcPct val="0"/>
              </a:spcBef>
              <a:spcAft>
                <a:spcPct val="0"/>
              </a:spcAft>
            </a:pPr>
            <a:r>
              <a:rPr lang="en-US" dirty="0" smtClean="0">
                <a:latin typeface="Rockwell" pitchFamily="18" charset="0"/>
              </a:rPr>
              <a:t>ensure </a:t>
            </a:r>
            <a:r>
              <a:rPr lang="en-US" dirty="0">
                <a:latin typeface="Rockwell" pitchFamily="18" charset="0"/>
              </a:rPr>
              <a:t>the safety and health of employees</a:t>
            </a:r>
          </a:p>
          <a:p>
            <a:pPr marL="0" marR="0" lvl="0" indent="-457200" algn="l" defTabSz="914400" rtl="0" eaLnBrk="0" fontAlgn="base" latinLnBrk="0" hangingPunct="0">
              <a:lnSpc>
                <a:spcPct val="150000"/>
              </a:lnSpc>
              <a:spcBef>
                <a:spcPct val="0"/>
              </a:spcBef>
              <a:spcAft>
                <a:spcPct val="0"/>
              </a:spcAft>
              <a:buClrTx/>
              <a:buSzTx/>
              <a:buFontTx/>
              <a:buChar char="•"/>
              <a:tabLst/>
            </a:pPr>
            <a:r>
              <a:rPr lang="en-US" dirty="0">
                <a:latin typeface="Rockwell" pitchFamily="18" charset="0"/>
              </a:rPr>
              <a:t>Institute actions to prevent recurrence of accidents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138529"/>
            <a:ext cx="9144000" cy="44473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lang="en-US" sz="2000" b="1" dirty="0">
                <a:latin typeface="Tahoma" pitchFamily="34" charset="0"/>
                <a:ea typeface="Calibri" pitchFamily="34" charset="0"/>
                <a:cs typeface="Tahoma" pitchFamily="34" charset="0"/>
              </a:rPr>
              <a:t>Ensure employees are adequately trained to perform the work safely</a:t>
            </a:r>
            <a:r>
              <a:rPr lang="en-US" sz="2000" b="1" dirty="0" smtClean="0">
                <a:latin typeface="Tahoma" pitchFamily="34" charset="0"/>
                <a:ea typeface="Calibri" pitchFamily="34" charset="0"/>
                <a:cs typeface="Tahoma"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tab pos="457200" algn="l"/>
              </a:tabLst>
            </a:pPr>
            <a:endParaRPr lang="en-US" sz="2000" b="1" dirty="0">
              <a:latin typeface="Tahoma" pitchFamily="34" charset="0"/>
              <a:ea typeface="Calibri" pitchFamily="34" charset="0"/>
              <a:cs typeface="Tahoma" pitchFamily="34" charset="0"/>
            </a:endParaRPr>
          </a:p>
          <a:p>
            <a:pPr marL="0" marR="0" lvl="0" indent="-457200" algn="l" defTabSz="914400" rtl="0" eaLnBrk="0" fontAlgn="base" latinLnBrk="0" hangingPunct="0">
              <a:spcBef>
                <a:spcPct val="0"/>
              </a:spcBef>
              <a:spcAft>
                <a:spcPct val="0"/>
              </a:spcAft>
              <a:buClrTx/>
              <a:buSzTx/>
              <a:buFontTx/>
              <a:buChar char="•"/>
              <a:tabLst>
                <a:tab pos="457200" algn="l"/>
              </a:tabLst>
            </a:pPr>
            <a:r>
              <a:rPr lang="en-US" dirty="0">
                <a:latin typeface="Rockwell" pitchFamily="18" charset="0"/>
              </a:rPr>
              <a:t>Prior to permitting employees to work with machine tools, chemicals, powered machinery, electrical systems, lasers and other such equipment, or enter confined spaces, operate forklifts, work in elevated locations or perform similar hazardous work, they must receive specialized training. Contact the Safety Office to obtain the requirements for such training.</a:t>
            </a:r>
          </a:p>
          <a:p>
            <a:pPr marL="0" marR="0" lvl="0" indent="-457200" algn="l" defTabSz="914400" rtl="0" eaLnBrk="0" fontAlgn="base" latinLnBrk="0" hangingPunct="0">
              <a:lnSpc>
                <a:spcPct val="150000"/>
              </a:lnSpc>
              <a:spcBef>
                <a:spcPct val="0"/>
              </a:spcBef>
              <a:spcAft>
                <a:spcPct val="0"/>
              </a:spcAft>
              <a:buClrTx/>
              <a:buSzTx/>
              <a:buFontTx/>
              <a:buChar char="•"/>
              <a:tabLst>
                <a:tab pos="457200" algn="l"/>
              </a:tabLst>
            </a:pPr>
            <a:r>
              <a:rPr lang="en-US" dirty="0" smtClean="0">
                <a:latin typeface="Rockwell" pitchFamily="18" charset="0"/>
              </a:rPr>
              <a:t>Inform </a:t>
            </a:r>
            <a:r>
              <a:rPr lang="en-US" dirty="0">
                <a:latin typeface="Rockwell" pitchFamily="18" charset="0"/>
              </a:rPr>
              <a:t>employees of the procedures to follow in the event of an emergency</a:t>
            </a:r>
          </a:p>
          <a:p>
            <a:pPr marL="0" marR="0" lvl="0" indent="-457200" algn="l" defTabSz="914400" rtl="0" eaLnBrk="0" fontAlgn="base" latinLnBrk="0" hangingPunct="0">
              <a:spcBef>
                <a:spcPct val="0"/>
              </a:spcBef>
              <a:spcAft>
                <a:spcPct val="0"/>
              </a:spcAft>
              <a:buClrTx/>
              <a:buSzTx/>
              <a:buFontTx/>
              <a:buChar char="•"/>
              <a:tabLst>
                <a:tab pos="457200" algn="l"/>
              </a:tabLst>
            </a:pPr>
            <a:r>
              <a:rPr lang="en-US" dirty="0">
                <a:latin typeface="Rockwell" pitchFamily="18" charset="0"/>
              </a:rPr>
              <a:t>Inform employees of any unique hazards in the workplace and how to identify </a:t>
            </a:r>
            <a:r>
              <a:rPr lang="en-US" dirty="0" smtClean="0">
                <a:latin typeface="Rockwell" pitchFamily="18" charset="0"/>
              </a:rPr>
              <a:t>	them</a:t>
            </a:r>
            <a:endParaRPr lang="en-US" dirty="0">
              <a:latin typeface="Rockwell" pitchFamily="18" charset="0"/>
            </a:endParaRPr>
          </a:p>
          <a:p>
            <a:pPr marL="0" marR="0" lvl="0" indent="-457200" algn="l" defTabSz="914400" rtl="0" eaLnBrk="0" fontAlgn="base" latinLnBrk="0" hangingPunct="0">
              <a:lnSpc>
                <a:spcPct val="150000"/>
              </a:lnSpc>
              <a:spcBef>
                <a:spcPct val="0"/>
              </a:spcBef>
              <a:spcAft>
                <a:spcPct val="0"/>
              </a:spcAft>
              <a:buClrTx/>
              <a:buSzTx/>
              <a:buFontTx/>
              <a:buChar char="•"/>
              <a:tabLst>
                <a:tab pos="457200" algn="l"/>
              </a:tabLst>
            </a:pPr>
            <a:r>
              <a:rPr lang="en-US" dirty="0">
                <a:latin typeface="Rockwell" pitchFamily="18" charset="0"/>
              </a:rPr>
              <a:t>Inform employees of how to report unsafe or unhealthful conditions</a:t>
            </a:r>
          </a:p>
          <a:p>
            <a:pPr marL="0" marR="0" lvl="0" indent="-457200" algn="l" defTabSz="914400" rtl="0" eaLnBrk="0" fontAlgn="base" latinLnBrk="0" hangingPunct="0">
              <a:lnSpc>
                <a:spcPct val="150000"/>
              </a:lnSpc>
              <a:spcBef>
                <a:spcPct val="0"/>
              </a:spcBef>
              <a:spcAft>
                <a:spcPct val="0"/>
              </a:spcAft>
              <a:buClrTx/>
              <a:buSzTx/>
              <a:buFontTx/>
              <a:buChar char="•"/>
              <a:tabLst>
                <a:tab pos="457200" algn="l"/>
              </a:tabLst>
            </a:pPr>
            <a:r>
              <a:rPr lang="en-US" dirty="0">
                <a:latin typeface="Rockwell" pitchFamily="18" charset="0"/>
              </a:rPr>
              <a:t>Inform employees of actions to take in the event of a work-related injury</a:t>
            </a:r>
          </a:p>
          <a:p>
            <a:pPr marL="0" marR="0" lvl="0" indent="-457200" algn="l" defTabSz="914400" rtl="0" eaLnBrk="0" fontAlgn="base" latinLnBrk="0" hangingPunct="0">
              <a:spcBef>
                <a:spcPct val="0"/>
              </a:spcBef>
              <a:spcAft>
                <a:spcPct val="0"/>
              </a:spcAft>
              <a:buClrTx/>
              <a:buSzTx/>
              <a:buFontTx/>
              <a:buChar char="•"/>
              <a:tabLst>
                <a:tab pos="457200" algn="l"/>
              </a:tabLst>
            </a:pPr>
            <a:r>
              <a:rPr lang="en-US" dirty="0">
                <a:latin typeface="Rockwell" pitchFamily="18" charset="0"/>
              </a:rPr>
              <a:t>Maintain records of safety training provided, such as lesson plans, rosters, list of </a:t>
            </a:r>
            <a:r>
              <a:rPr lang="en-US" dirty="0" smtClean="0">
                <a:latin typeface="Rockwell" pitchFamily="18" charset="0"/>
              </a:rPr>
              <a:t>	audio-visual </a:t>
            </a:r>
            <a:r>
              <a:rPr lang="en-US" dirty="0">
                <a:latin typeface="Rockwell" pitchFamily="18" charset="0"/>
              </a:rPr>
              <a:t>and other materials used</a:t>
            </a:r>
          </a:p>
        </p:txBody>
      </p:sp>
      <p:sp>
        <p:nvSpPr>
          <p:cNvPr id="19459" name="Rectangle 3"/>
          <p:cNvSpPr>
            <a:spLocks noChangeArrowheads="1"/>
          </p:cNvSpPr>
          <p:nvPr/>
        </p:nvSpPr>
        <p:spPr bwMode="auto">
          <a:xfrm>
            <a:off x="0" y="5029200"/>
            <a:ext cx="9144000" cy="14003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lang="en-US" sz="2000" b="1" dirty="0">
                <a:latin typeface="Tahoma" pitchFamily="34" charset="0"/>
                <a:ea typeface="Calibri" pitchFamily="34" charset="0"/>
                <a:cs typeface="Tahoma" pitchFamily="34" charset="0"/>
              </a:rPr>
              <a:t>Ensure that employees perform work in a safe manner</a:t>
            </a:r>
            <a:r>
              <a:rPr kumimoji="0" lang="en-US" sz="1100" b="1" i="0" u="none" strike="noStrike" cap="none" normalizeH="0" baseline="0" dirty="0" smtClean="0">
                <a:ln>
                  <a:noFill/>
                </a:ln>
                <a:solidFill>
                  <a:schemeClr val="tx1"/>
                </a:solidFill>
                <a:effectLst/>
                <a:latin typeface="Tahoma" pitchFamily="34" charset="0"/>
                <a:ea typeface="Calibri" pitchFamily="34" charset="0"/>
                <a:cs typeface="Tahoma"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tab pos="457200" algn="l"/>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Monitor employee behavior to ensure that work is being performed safely</a:t>
            </a:r>
          </a:p>
          <a:p>
            <a:pPr marL="0" marR="0" lvl="0" indent="-457200" algn="l" defTabSz="914400" rtl="0" eaLnBrk="0" fontAlgn="base" latinLnBrk="0" hangingPunct="0">
              <a:lnSpc>
                <a:spcPct val="100000"/>
              </a:lnSpc>
              <a:spcBef>
                <a:spcPct val="0"/>
              </a:spcBef>
              <a:spcAft>
                <a:spcPct val="0"/>
              </a:spcAft>
              <a:buClrTx/>
              <a:buSzTx/>
              <a:buFontTx/>
              <a:buChar char="•"/>
              <a:tabLst>
                <a:tab pos="457200" algn="l"/>
              </a:tabLst>
            </a:pPr>
            <a:r>
              <a:rPr lang="en-US" dirty="0">
                <a:latin typeface="Rockwell" pitchFamily="18" charset="0"/>
              </a:rPr>
              <a:t>Take prompt action to correct any unsafe or unhealthful actions or behavior.</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RESPONSIBILITIES AND RIGHTS OF EMPLOYER AND EMPLOYEES</a:t>
            </a:r>
            <a:endParaRPr kumimoji="0" lang="en-US" sz="1800" b="0" i="0" u="none" strike="noStrike" cap="none" normalizeH="0" baseline="0" smtClean="0">
              <a:ln>
                <a:noFill/>
              </a:ln>
              <a:solidFill>
                <a:schemeClr val="tx1"/>
              </a:solidFill>
              <a:effectLst/>
              <a:latin typeface="Arial" pitchFamily="34" charset="0"/>
            </a:endParaRPr>
          </a:p>
        </p:txBody>
      </p:sp>
      <p:graphicFrame>
        <p:nvGraphicFramePr>
          <p:cNvPr id="3" name="Diagram 2"/>
          <p:cNvGraphicFramePr/>
          <p:nvPr>
            <p:extLst>
              <p:ext uri="{D42A27DB-BD31-4B8C-83A1-F6EECF244321}">
                <p14:modId xmlns:p14="http://schemas.microsoft.com/office/powerpoint/2010/main" val="345831638"/>
              </p:ext>
            </p:extLst>
          </p:nvPr>
        </p:nvGraphicFramePr>
        <p:xfrm>
          <a:off x="0" y="838200"/>
          <a:ext cx="91440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smtClean="0">
                <a:ln>
                  <a:noFill/>
                </a:ln>
                <a:solidFill>
                  <a:schemeClr val="tx1"/>
                </a:solidFill>
                <a:effectLst/>
                <a:latin typeface="Tahoma" pitchFamily="34" charset="0"/>
                <a:ea typeface="Calibri" pitchFamily="34" charset="0"/>
                <a:cs typeface="Tahoma" pitchFamily="34" charset="0"/>
              </a:rPr>
              <a:t>WHAT CAUSES ACCIDENTS?</a:t>
            </a:r>
            <a:endParaRPr kumimoji="0" lang="en-US" sz="1800" b="0" i="0" u="none" strike="noStrike" cap="none" normalizeH="0" baseline="0" smtClean="0">
              <a:ln>
                <a:noFill/>
              </a:ln>
              <a:solidFill>
                <a:schemeClr val="tx1"/>
              </a:solidFill>
              <a:effectLst/>
              <a:latin typeface="Arial" pitchFamily="34" charset="0"/>
            </a:endParaRPr>
          </a:p>
        </p:txBody>
      </p:sp>
      <p:graphicFrame>
        <p:nvGraphicFramePr>
          <p:cNvPr id="3" name="Diagram 2"/>
          <p:cNvGraphicFramePr/>
          <p:nvPr>
            <p:extLst>
              <p:ext uri="{D42A27DB-BD31-4B8C-83A1-F6EECF244321}">
                <p14:modId xmlns:p14="http://schemas.microsoft.com/office/powerpoint/2010/main" val="149736244"/>
              </p:ext>
            </p:extLst>
          </p:nvPr>
        </p:nvGraphicFramePr>
        <p:xfrm>
          <a:off x="0" y="1397000"/>
          <a:ext cx="91440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2438400" y="762000"/>
            <a:ext cx="4715073" cy="461665"/>
          </a:xfrm>
          <a:prstGeom prst="rect">
            <a:avLst/>
          </a:prstGeom>
        </p:spPr>
        <p:txBody>
          <a:bodyPr wrap="none">
            <a:spAutoFit/>
          </a:bodyPr>
          <a:lstStyle/>
          <a:p>
            <a:pPr algn="just"/>
            <a:r>
              <a:rPr lang="en-US" sz="2400" b="1" u="sng" dirty="0" smtClean="0">
                <a:effectLst>
                  <a:outerShdw blurRad="38100" dist="38100" dir="2700000" algn="tl">
                    <a:srgbClr val="000000">
                      <a:alpha val="43137"/>
                    </a:srgbClr>
                  </a:outerShdw>
                </a:effectLst>
              </a:rPr>
              <a:t>Unsafe Conditions </a:t>
            </a:r>
            <a:r>
              <a:rPr lang="en-US" sz="2400" b="1" u="sng" dirty="0">
                <a:effectLst>
                  <a:outerShdw blurRad="38100" dist="38100" dir="2700000" algn="tl">
                    <a:srgbClr val="000000">
                      <a:alpha val="43137"/>
                    </a:srgbClr>
                  </a:outerShdw>
                </a:effectLst>
              </a:rPr>
              <a:t>and </a:t>
            </a:r>
            <a:r>
              <a:rPr lang="en-US" sz="2400" b="1" u="sng" dirty="0" smtClean="0">
                <a:effectLst>
                  <a:outerShdw blurRad="38100" dist="38100" dir="2700000" algn="tl">
                    <a:srgbClr val="000000">
                      <a:alpha val="43137"/>
                    </a:srgbClr>
                  </a:outerShdw>
                </a:effectLst>
              </a:rPr>
              <a:t>Unsafe Acts</a:t>
            </a:r>
            <a:r>
              <a:rPr lang="en-US" sz="2400" b="1" u="sng" dirty="0">
                <a:effectLst>
                  <a:outerShdw blurRad="38100" dist="38100" dir="2700000" algn="tl">
                    <a:srgbClr val="000000">
                      <a:alpha val="43137"/>
                    </a:srgbClr>
                  </a:outerShdw>
                </a:effectLst>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870254" y="146448"/>
            <a:ext cx="3403497"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lang="en-US" sz="2800" b="1" u="sng" dirty="0" smtClean="0">
                <a:effectLst>
                  <a:outerShdw blurRad="38100" dist="38100" dir="2700000" algn="tl">
                    <a:srgbClr val="000000">
                      <a:alpha val="43137"/>
                    </a:srgbClr>
                  </a:outerShdw>
                </a:effectLst>
                <a:latin typeface="Tahoma" pitchFamily="34" charset="0"/>
                <a:ea typeface="Calibri" pitchFamily="34" charset="0"/>
                <a:cs typeface="Tahoma" pitchFamily="34" charset="0"/>
              </a:rPr>
              <a:t>It’s No “Accident”</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777482"/>
            <a:ext cx="8263823" cy="5539157"/>
          </a:xfrm>
          <a:prstGeom prst="rect">
            <a:avLst/>
          </a:prstGeom>
        </p:spPr>
      </p:pic>
    </p:spTree>
    <p:extLst>
      <p:ext uri="{BB962C8B-B14F-4D97-AF65-F5344CB8AC3E}">
        <p14:creationId xmlns:p14="http://schemas.microsoft.com/office/powerpoint/2010/main" val="230481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353812" y="36493"/>
            <a:ext cx="6436378"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lang="en-US" sz="2800" b="1" u="sng" dirty="0">
                <a:effectLst>
                  <a:outerShdw blurRad="38100" dist="38100" dir="2700000" algn="tl">
                    <a:srgbClr val="000000">
                      <a:alpha val="43137"/>
                    </a:srgbClr>
                  </a:outerShdw>
                </a:effectLst>
                <a:latin typeface="Tahoma" pitchFamily="34" charset="0"/>
                <a:ea typeface="Calibri" pitchFamily="34" charset="0"/>
                <a:cs typeface="Tahoma" pitchFamily="34" charset="0"/>
              </a:rPr>
              <a:t>Having an Accident Prevention</a:t>
            </a:r>
          </a:p>
          <a:p>
            <a:pPr lvl="0" algn="ctr" fontAlgn="base">
              <a:spcBef>
                <a:spcPct val="0"/>
              </a:spcBef>
              <a:spcAft>
                <a:spcPct val="0"/>
              </a:spcAft>
            </a:pPr>
            <a:r>
              <a:rPr lang="en-US" sz="2800" b="1" u="sng" dirty="0">
                <a:effectLst>
                  <a:outerShdw blurRad="38100" dist="38100" dir="2700000" algn="tl">
                    <a:srgbClr val="000000">
                      <a:alpha val="43137"/>
                    </a:srgbClr>
                  </a:outerShdw>
                </a:effectLst>
                <a:latin typeface="Tahoma" pitchFamily="34" charset="0"/>
                <a:ea typeface="Calibri" pitchFamily="34" charset="0"/>
                <a:cs typeface="Tahoma" pitchFamily="34" charset="0"/>
              </a:rPr>
              <a:t>Program is Good for Your Business</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30" y="1114102"/>
            <a:ext cx="8878540" cy="4629796"/>
          </a:xfrm>
          <a:prstGeom prst="rect">
            <a:avLst/>
          </a:prstGeom>
        </p:spPr>
      </p:pic>
    </p:spTree>
    <p:extLst>
      <p:ext uri="{BB962C8B-B14F-4D97-AF65-F5344CB8AC3E}">
        <p14:creationId xmlns:p14="http://schemas.microsoft.com/office/powerpoint/2010/main" val="655577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024668" y="71735"/>
            <a:ext cx="5094664"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Calibri" pitchFamily="34" charset="0"/>
                <a:cs typeface="Tahoma" pitchFamily="34" charset="0"/>
              </a:rPr>
              <a:t>HOW TO PREVENT ACCIDENTS?</a:t>
            </a:r>
            <a:endParaRPr kumimoji="0" lang="en-US" sz="20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ndParaRPr>
          </a:p>
        </p:txBody>
      </p:sp>
      <p:sp>
        <p:nvSpPr>
          <p:cNvPr id="23554" name="Rectangle 2"/>
          <p:cNvSpPr>
            <a:spLocks noChangeArrowheads="1"/>
          </p:cNvSpPr>
          <p:nvPr/>
        </p:nvSpPr>
        <p:spPr bwMode="auto">
          <a:xfrm>
            <a:off x="-76200" y="485745"/>
            <a:ext cx="9408345"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Times New Roman" pitchFamily="18" charset="0"/>
                <a:cs typeface="Tahoma" pitchFamily="34" charset="0"/>
              </a:rPr>
              <a:t>Improving Workplace Safety with the 10-Step Accident Prevention Plan</a:t>
            </a:r>
            <a:endParaRPr kumimoji="0" lang="en-US" sz="3200" b="0"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ndParaRPr>
          </a:p>
        </p:txBody>
      </p:sp>
      <p:graphicFrame>
        <p:nvGraphicFramePr>
          <p:cNvPr id="4" name="Diagram 3"/>
          <p:cNvGraphicFramePr/>
          <p:nvPr>
            <p:extLst>
              <p:ext uri="{D42A27DB-BD31-4B8C-83A1-F6EECF244321}">
                <p14:modId xmlns:p14="http://schemas.microsoft.com/office/powerpoint/2010/main" val="2565220058"/>
              </p:ext>
            </p:extLst>
          </p:nvPr>
        </p:nvGraphicFramePr>
        <p:xfrm>
          <a:off x="0" y="3048000"/>
          <a:ext cx="91440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3737119437"/>
              </p:ext>
            </p:extLst>
          </p:nvPr>
        </p:nvGraphicFramePr>
        <p:xfrm>
          <a:off x="0" y="1066800"/>
          <a:ext cx="9144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2374925" y="147935"/>
            <a:ext cx="439415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PROBLEMS AND REMEDIES</a:t>
            </a:r>
            <a:endParaRPr kumimoji="0" lang="en-US" sz="2000" b="0" i="0" u="none"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
        <p:nvSpPr>
          <p:cNvPr id="25602" name="Rectangle 2"/>
          <p:cNvSpPr>
            <a:spLocks noChangeArrowheads="1"/>
          </p:cNvSpPr>
          <p:nvPr/>
        </p:nvSpPr>
        <p:spPr bwMode="auto">
          <a:xfrm>
            <a:off x="0" y="975956"/>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800" b="1" u="sng" dirty="0">
                <a:effectLst>
                  <a:outerShdw blurRad="38100" dist="38100" dir="2700000" algn="tl">
                    <a:srgbClr val="000000">
                      <a:alpha val="43137"/>
                    </a:srgbClr>
                  </a:outerShdw>
                </a:effectLst>
                <a:latin typeface="+mj-lt"/>
              </a:rPr>
              <a:t>Typical workplace exposure </a:t>
            </a:r>
            <a:r>
              <a:rPr lang="en-US" sz="2800" b="1" u="sng" dirty="0" smtClean="0">
                <a:effectLst>
                  <a:outerShdw blurRad="38100" dist="38100" dir="2700000" algn="tl">
                    <a:srgbClr val="000000">
                      <a:alpha val="43137"/>
                    </a:srgbClr>
                  </a:outerShdw>
                </a:effectLst>
                <a:latin typeface="+mj-lt"/>
              </a:rPr>
              <a:t>hazards</a:t>
            </a:r>
            <a:endParaRPr kumimoji="0" lang="en-US"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p:txBody>
      </p:sp>
      <p:sp>
        <p:nvSpPr>
          <p:cNvPr id="4" name="Rectangle 3"/>
          <p:cNvSpPr/>
          <p:nvPr/>
        </p:nvSpPr>
        <p:spPr>
          <a:xfrm>
            <a:off x="0" y="1720840"/>
            <a:ext cx="9144000" cy="3323987"/>
          </a:xfrm>
          <a:prstGeom prst="rect">
            <a:avLst/>
          </a:prstGeom>
        </p:spPr>
        <p:txBody>
          <a:bodyPr wrap="square">
            <a:spAutoFit/>
          </a:bodyPr>
          <a:lstStyle/>
          <a:p>
            <a:pPr marL="342900" indent="-342900">
              <a:lnSpc>
                <a:spcPct val="150000"/>
              </a:lnSpc>
              <a:buFont typeface="+mj-lt"/>
              <a:buAutoNum type="arabicPeriod"/>
            </a:pPr>
            <a:r>
              <a:rPr lang="en-US" sz="2000" dirty="0" smtClean="0">
                <a:latin typeface="+mj-lt"/>
              </a:rPr>
              <a:t>Chemicals </a:t>
            </a:r>
            <a:r>
              <a:rPr lang="en-US" sz="2000" dirty="0">
                <a:latin typeface="+mj-lt"/>
              </a:rPr>
              <a:t>and other hazardous materials</a:t>
            </a:r>
            <a:r>
              <a:rPr lang="en-US" sz="2000" dirty="0" smtClean="0">
                <a:latin typeface="+mj-lt"/>
              </a:rPr>
              <a:t>.</a:t>
            </a:r>
          </a:p>
          <a:p>
            <a:pPr marL="342900" indent="-342900">
              <a:lnSpc>
                <a:spcPct val="150000"/>
              </a:lnSpc>
              <a:buFont typeface="+mj-lt"/>
              <a:buAutoNum type="arabicPeriod"/>
            </a:pPr>
            <a:r>
              <a:rPr lang="en-US" sz="2000" dirty="0" smtClean="0">
                <a:latin typeface="+mj-lt"/>
              </a:rPr>
              <a:t>Excessive </a:t>
            </a:r>
            <a:r>
              <a:rPr lang="en-US" sz="2000" dirty="0">
                <a:latin typeface="+mj-lt"/>
              </a:rPr>
              <a:t>noise and </a:t>
            </a:r>
            <a:r>
              <a:rPr lang="en-US" sz="2000" dirty="0" smtClean="0">
                <a:latin typeface="+mj-lt"/>
              </a:rPr>
              <a:t>vibrations.</a:t>
            </a:r>
          </a:p>
          <a:p>
            <a:pPr marL="342900" indent="-342900">
              <a:lnSpc>
                <a:spcPct val="150000"/>
              </a:lnSpc>
              <a:buFont typeface="+mj-lt"/>
              <a:buAutoNum type="arabicPeriod"/>
            </a:pPr>
            <a:r>
              <a:rPr lang="en-US" sz="2000" dirty="0" smtClean="0">
                <a:latin typeface="+mj-lt"/>
              </a:rPr>
              <a:t>Temperature extremes.</a:t>
            </a:r>
          </a:p>
          <a:p>
            <a:pPr marL="342900" indent="-342900">
              <a:buFont typeface="+mj-lt"/>
              <a:buAutoNum type="arabicPeriod"/>
            </a:pPr>
            <a:r>
              <a:rPr lang="en-US" sz="2000" dirty="0" smtClean="0">
                <a:latin typeface="+mj-lt"/>
              </a:rPr>
              <a:t>Biohazards </a:t>
            </a:r>
            <a:r>
              <a:rPr lang="en-US" sz="2000" dirty="0">
                <a:latin typeface="+mj-lt"/>
              </a:rPr>
              <a:t>including those that are normally occurring (such as mold) and manmade </a:t>
            </a:r>
            <a:r>
              <a:rPr lang="en-US" sz="2000" dirty="0" smtClean="0">
                <a:latin typeface="+mj-lt"/>
              </a:rPr>
              <a:t>.</a:t>
            </a:r>
            <a:endParaRPr lang="en-US" sz="2000" dirty="0" smtClean="0">
              <a:latin typeface="+mj-lt"/>
            </a:endParaRPr>
          </a:p>
          <a:p>
            <a:pPr marL="342900" indent="-342900">
              <a:buFont typeface="+mj-lt"/>
              <a:buAutoNum type="arabicPeriod"/>
            </a:pPr>
            <a:r>
              <a:rPr lang="en-US" sz="2000" dirty="0" smtClean="0">
                <a:latin typeface="+mj-lt"/>
              </a:rPr>
              <a:t>Ergonomics </a:t>
            </a:r>
            <a:r>
              <a:rPr lang="en-US" sz="2000" dirty="0">
                <a:latin typeface="+mj-lt"/>
              </a:rPr>
              <a:t>hazards such as poorly designed equipment that forces workers to do their jobs while contorted in unnatural </a:t>
            </a:r>
            <a:r>
              <a:rPr lang="en-US" sz="2000" dirty="0" smtClean="0">
                <a:latin typeface="+mj-lt"/>
              </a:rPr>
              <a:t>positions.</a:t>
            </a:r>
          </a:p>
          <a:p>
            <a:pPr marL="342900" indent="-342900">
              <a:buFont typeface="+mj-lt"/>
              <a:buAutoNum type="arabicPeriod"/>
            </a:pPr>
            <a:r>
              <a:rPr lang="en-US" sz="2000" dirty="0" smtClean="0">
                <a:latin typeface="+mj-lt"/>
              </a:rPr>
              <a:t>And</a:t>
            </a:r>
            <a:r>
              <a:rPr lang="en-US" sz="2000" dirty="0">
                <a:latin typeface="+mj-lt"/>
              </a:rPr>
              <a:t>, the more familiar safety-related hazards such as slippery floors and blocked passageways.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849617"/>
            <a:ext cx="9144000" cy="59862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dirty="0">
                <a:latin typeface="+mj-lt"/>
              </a:rPr>
              <a:t>Employers can take a number of steps to prevent the entry or spread of infectious diseases like SARS into their workplaces. These include</a:t>
            </a:r>
            <a:r>
              <a:rPr lang="en-US" dirty="0" smtClean="0">
                <a:latin typeface="+mj-lt"/>
              </a:rPr>
              <a:t>:</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a:latin typeface="+mj-lt"/>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lang="en-US" dirty="0" smtClean="0">
                <a:latin typeface="+mj-lt"/>
              </a:rPr>
              <a:t>Closely </a:t>
            </a:r>
            <a:r>
              <a:rPr lang="en-US" dirty="0">
                <a:latin typeface="+mj-lt"/>
              </a:rPr>
              <a:t>monitor </a:t>
            </a:r>
            <a:r>
              <a:rPr lang="en-US" dirty="0" smtClean="0">
                <a:latin typeface="+mj-lt"/>
              </a:rPr>
              <a:t>government </a:t>
            </a:r>
            <a:r>
              <a:rPr lang="en-US" dirty="0" smtClean="0">
                <a:latin typeface="+mj-lt"/>
              </a:rPr>
              <a:t>travel </a:t>
            </a:r>
            <a:r>
              <a:rPr lang="en-US" dirty="0">
                <a:latin typeface="+mj-lt"/>
              </a:rPr>
              <a:t>alerts. The </a:t>
            </a:r>
            <a:r>
              <a:rPr lang="en-US" dirty="0" smtClean="0">
                <a:latin typeface="+mj-lt"/>
              </a:rPr>
              <a:t>government</a:t>
            </a:r>
            <a:r>
              <a:rPr lang="en-US" dirty="0" smtClean="0">
                <a:latin typeface="+mj-lt"/>
              </a:rPr>
              <a:t> </a:t>
            </a:r>
            <a:r>
              <a:rPr lang="en-US" dirty="0">
                <a:latin typeface="+mj-lt"/>
              </a:rPr>
              <a:t>issues travel advisories (which recommend deferring nonessential travel) and travel alerts (which simply inform travelers of health concerns and provides precaution). </a:t>
            </a:r>
            <a:endParaRPr lang="en-US" dirty="0" smtClean="0">
              <a:latin typeface="+mj-lt"/>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n-US" dirty="0">
              <a:latin typeface="+mj-lt"/>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lang="en-US" dirty="0" smtClean="0">
                <a:latin typeface="+mj-lt"/>
              </a:rPr>
              <a:t>Provide </a:t>
            </a:r>
            <a:r>
              <a:rPr lang="en-US" dirty="0">
                <a:latin typeface="+mj-lt"/>
              </a:rPr>
              <a:t>a daily medical screenings for employees returning from </a:t>
            </a:r>
            <a:r>
              <a:rPr lang="en-US" dirty="0" smtClean="0">
                <a:latin typeface="+mj-lt"/>
              </a:rPr>
              <a:t>SARS </a:t>
            </a:r>
            <a:r>
              <a:rPr lang="en-US" dirty="0">
                <a:latin typeface="+mj-lt"/>
              </a:rPr>
              <a:t>infected areas.</a:t>
            </a:r>
            <a:br>
              <a:rPr lang="en-US" dirty="0">
                <a:latin typeface="+mj-lt"/>
              </a:rPr>
            </a:br>
            <a:endParaRPr lang="en-US" dirty="0" smtClean="0">
              <a:latin typeface="+mj-lt"/>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lang="en-US" dirty="0" smtClean="0">
                <a:latin typeface="+mj-lt"/>
              </a:rPr>
              <a:t>Deny </a:t>
            </a:r>
            <a:r>
              <a:rPr lang="en-US" dirty="0">
                <a:latin typeface="+mj-lt"/>
              </a:rPr>
              <a:t>access to your facility for 10 days to employees or visitors returning from affected areas, particularly those have had contact with suspected infected </a:t>
            </a:r>
            <a:r>
              <a:rPr lang="en-US" dirty="0" smtClean="0">
                <a:latin typeface="+mj-lt"/>
              </a:rPr>
              <a:t>individuals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n-US" dirty="0">
              <a:latin typeface="+mj-lt"/>
            </a:endParaRPr>
          </a:p>
          <a:p>
            <a:pPr marL="342900" marR="0" lvl="0" indent="-342900" algn="l" defTabSz="914400" rtl="0" eaLnBrk="0" fontAlgn="base" latinLnBrk="0" hangingPunct="0">
              <a:lnSpc>
                <a:spcPct val="150000"/>
              </a:lnSpc>
              <a:spcBef>
                <a:spcPct val="0"/>
              </a:spcBef>
              <a:spcAft>
                <a:spcPct val="0"/>
              </a:spcAft>
              <a:buClrTx/>
              <a:buSzTx/>
              <a:buFontTx/>
              <a:buAutoNum type="arabicPeriod"/>
              <a:tabLst/>
            </a:pPr>
            <a:r>
              <a:rPr lang="en-US" dirty="0" smtClean="0">
                <a:latin typeface="+mj-lt"/>
              </a:rPr>
              <a:t>Tell </a:t>
            </a:r>
            <a:r>
              <a:rPr lang="en-US" dirty="0">
                <a:latin typeface="+mj-lt"/>
              </a:rPr>
              <a:t>employees to say home if they have a fever or respiratory system symptoms</a:t>
            </a:r>
            <a:r>
              <a:rPr lang="en-US" dirty="0" smtClean="0">
                <a:latin typeface="+mj-lt"/>
              </a:rPr>
              <a:t>.</a:t>
            </a:r>
          </a:p>
          <a:p>
            <a:pPr marL="342900" marR="0" lvl="0" indent="-342900" algn="l" defTabSz="914400" rtl="0" eaLnBrk="0" fontAlgn="base" latinLnBrk="0" hangingPunct="0">
              <a:lnSpc>
                <a:spcPct val="150000"/>
              </a:lnSpc>
              <a:spcBef>
                <a:spcPct val="0"/>
              </a:spcBef>
              <a:spcAft>
                <a:spcPct val="0"/>
              </a:spcAft>
              <a:buClrTx/>
              <a:buSzTx/>
              <a:buFontTx/>
              <a:buAutoNum type="arabicPeriod"/>
              <a:tabLst/>
            </a:pPr>
            <a:r>
              <a:rPr lang="en-US" dirty="0" smtClean="0">
                <a:latin typeface="+mj-lt"/>
              </a:rPr>
              <a:t>Clean </a:t>
            </a:r>
            <a:r>
              <a:rPr lang="en-US" dirty="0">
                <a:latin typeface="+mj-lt"/>
              </a:rPr>
              <a:t>work area and surfaces regularly</a:t>
            </a:r>
            <a:r>
              <a:rPr lang="en-US" dirty="0" smtClean="0">
                <a:latin typeface="+mj-lt"/>
              </a:rPr>
              <a:t>.</a:t>
            </a:r>
          </a:p>
          <a:p>
            <a:pPr marL="342900" marR="0" lvl="0" indent="-342900" algn="l" defTabSz="914400" rtl="0" eaLnBrk="0" fontAlgn="base" latinLnBrk="0" hangingPunct="0">
              <a:lnSpc>
                <a:spcPct val="150000"/>
              </a:lnSpc>
              <a:spcBef>
                <a:spcPct val="0"/>
              </a:spcBef>
              <a:spcAft>
                <a:spcPct val="0"/>
              </a:spcAft>
              <a:buClrTx/>
              <a:buSzTx/>
              <a:buFontTx/>
              <a:buAutoNum type="arabicPeriod"/>
              <a:tabLst/>
            </a:pPr>
            <a:r>
              <a:rPr lang="en-US" dirty="0" smtClean="0">
                <a:latin typeface="+mj-lt"/>
              </a:rPr>
              <a:t>Stagger </a:t>
            </a:r>
            <a:r>
              <a:rPr lang="en-US" dirty="0">
                <a:latin typeface="+mj-lt"/>
              </a:rPr>
              <a:t>breaks. Offer several lunch periods to reduce </a:t>
            </a:r>
            <a:r>
              <a:rPr lang="en-US" dirty="0" smtClean="0">
                <a:latin typeface="+mj-lt"/>
              </a:rPr>
              <a:t>overcrowding.</a:t>
            </a:r>
          </a:p>
          <a:p>
            <a:pPr marL="342900" marR="0" lvl="0" indent="-342900" algn="l" defTabSz="914400" rtl="0" eaLnBrk="0" fontAlgn="base" latinLnBrk="0" hangingPunct="0">
              <a:lnSpc>
                <a:spcPct val="150000"/>
              </a:lnSpc>
              <a:spcBef>
                <a:spcPct val="0"/>
              </a:spcBef>
              <a:spcAft>
                <a:spcPct val="0"/>
              </a:spcAft>
              <a:buClrTx/>
              <a:buSzTx/>
              <a:buFontTx/>
              <a:buAutoNum type="arabicPeriod"/>
              <a:tabLst/>
            </a:pPr>
            <a:r>
              <a:rPr lang="en-US" dirty="0" smtClean="0">
                <a:latin typeface="+mj-lt"/>
              </a:rPr>
              <a:t>Emphasize </a:t>
            </a:r>
            <a:r>
              <a:rPr lang="en-US" dirty="0">
                <a:latin typeface="+mj-lt"/>
              </a:rPr>
              <a:t>to employees the importance of frequent hand washing, and make sanitizers containing easily available throughout the workplace</a:t>
            </a:r>
            <a:r>
              <a:rPr lang="en-US" dirty="0" smtClean="0">
                <a:latin typeface="+mj-l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mj-lt"/>
                <a:ea typeface="Times New Roman" pitchFamily="18" charset="0"/>
                <a:cs typeface="Tahoma" pitchFamily="34" charset="0"/>
              </a:rPr>
              <a:t/>
            </a:r>
            <a:br>
              <a:rPr kumimoji="0" lang="en-US" sz="1100" b="0" i="0" u="none" strike="noStrike" cap="none" normalizeH="0" baseline="0" dirty="0" smtClean="0">
                <a:ln>
                  <a:noFill/>
                </a:ln>
                <a:solidFill>
                  <a:schemeClr val="tx1"/>
                </a:solidFill>
                <a:effectLst/>
                <a:latin typeface="+mj-lt"/>
                <a:ea typeface="Times New Roman" pitchFamily="18" charset="0"/>
                <a:cs typeface="Tahoma" pitchFamily="34" charset="0"/>
              </a:rPr>
            </a:br>
            <a:endParaRPr kumimoji="0" lang="en-US" b="0" i="0" u="none" strike="noStrike" cap="none" normalizeH="0" baseline="0" dirty="0" smtClean="0">
              <a:ln>
                <a:noFill/>
              </a:ln>
              <a:solidFill>
                <a:schemeClr val="tx1"/>
              </a:solidFill>
              <a:effectLst/>
              <a:latin typeface="+mj-lt"/>
            </a:endParaRPr>
          </a:p>
        </p:txBody>
      </p:sp>
      <p:sp>
        <p:nvSpPr>
          <p:cNvPr id="5" name="Rectangle 1"/>
          <p:cNvSpPr>
            <a:spLocks noChangeArrowheads="1"/>
          </p:cNvSpPr>
          <p:nvPr/>
        </p:nvSpPr>
        <p:spPr bwMode="auto">
          <a:xfrm>
            <a:off x="2374925" y="147935"/>
            <a:ext cx="439415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PROBLEMS AND REMEDIES</a:t>
            </a:r>
            <a:endParaRPr kumimoji="0" lang="en-US" sz="2000" b="0" i="0" u="none" strike="noStrike" cap="none" normalizeH="0" baseline="0" dirty="0" smtClean="0">
              <a:ln>
                <a:noFill/>
              </a:ln>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0"/>
            <a:ext cx="8229600" cy="1143000"/>
          </a:xfrm>
        </p:spPr>
        <p:txBody>
          <a:bodyPr>
            <a:noAutofit/>
          </a:bodyPr>
          <a:lstStyle/>
          <a:p>
            <a:r>
              <a:rPr lang="en-US" sz="9600" dirty="0" smtClean="0">
                <a:latin typeface="Edwardian Script ITC" pitchFamily="66" charset="0"/>
              </a:rPr>
              <a:t>Thank you</a:t>
            </a:r>
            <a:endParaRPr lang="en-US" sz="9600" dirty="0">
              <a:latin typeface="Edwardian Script ITC"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570</Words>
  <Application>Microsoft Office PowerPoint</Application>
  <PresentationFormat>On-screen Show (4:3)</PresentationFormat>
  <Paragraphs>121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EMPLOYEE HEALTH AND SAFETY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09-JUN-2011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INFO TECH COMPUTERS</dc:creator>
  <cp:lastModifiedBy>Dilmini Gunawardana</cp:lastModifiedBy>
  <cp:revision>27</cp:revision>
  <dcterms:created xsi:type="dcterms:W3CDTF">2012-06-29T23:44:19Z</dcterms:created>
  <dcterms:modified xsi:type="dcterms:W3CDTF">2016-07-29T17:30:02Z</dcterms:modified>
</cp:coreProperties>
</file>